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4"/>
  </p:sldMasterIdLst>
  <p:notesMasterIdLst>
    <p:notesMasterId r:id="rId8"/>
  </p:notesMasterIdLst>
  <p:handoutMasterIdLst>
    <p:handoutMasterId r:id="rId9"/>
  </p:handoutMasterIdLst>
  <p:sldIdLst>
    <p:sldId id="313" r:id="rId5"/>
    <p:sldId id="322" r:id="rId6"/>
    <p:sldId id="323" r:id="rId7"/>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168">
          <p15:clr>
            <a:srgbClr val="A4A3A4"/>
          </p15:clr>
        </p15:guide>
        <p15:guide id="3" orient="horz" pos="24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E62"/>
    <a:srgbClr val="D4D9DD"/>
    <a:srgbClr val="495F70"/>
    <a:srgbClr val="3A5266"/>
    <a:srgbClr val="6D7C88"/>
    <a:srgbClr val="697983"/>
    <a:srgbClr val="415869"/>
    <a:srgbClr val="395164"/>
    <a:srgbClr val="42596A"/>
    <a:srgbClr val="6174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661A84-D5DD-4993-B4A7-A1CDD39E049F}" v="11" dt="2026-04-12T02:42:08.3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203" autoAdjust="0"/>
  </p:normalViewPr>
  <p:slideViewPr>
    <p:cSldViewPr snapToGrid="0" showGuides="1">
      <p:cViewPr>
        <p:scale>
          <a:sx n="63" d="100"/>
          <a:sy n="63" d="100"/>
        </p:scale>
        <p:origin x="1356" y="198"/>
      </p:cViewPr>
      <p:guideLst>
        <p:guide pos="3168"/>
        <p:guide orient="horz" pos="2448"/>
      </p:guideLst>
    </p:cSldViewPr>
  </p:slideViewPr>
  <p:outlineViewPr>
    <p:cViewPr>
      <p:scale>
        <a:sx n="33" d="100"/>
        <a:sy n="33" d="100"/>
      </p:scale>
      <p:origin x="0" y="0"/>
    </p:cViewPr>
  </p:outlineViewPr>
  <p:notesTextViewPr>
    <p:cViewPr>
      <p:scale>
        <a:sx n="1" d="1"/>
        <a:sy n="1" d="1"/>
      </p:scale>
      <p:origin x="0" y="0"/>
    </p:cViewPr>
  </p:notesTextViewPr>
  <p:sorterViewPr>
    <p:cViewPr>
      <p:scale>
        <a:sx n="43" d="100"/>
        <a:sy n="43" d="100"/>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eva Kenney" userId="16f47c725e20784b" providerId="LiveId" clId="{25C30F8D-98FC-4CE1-812B-BAFB2C17925F}"/>
    <pc:docChg chg="undo redo custSel addSld delSld modSld">
      <pc:chgData name="Geneva Kenney" userId="16f47c725e20784b" providerId="LiveId" clId="{25C30F8D-98FC-4CE1-812B-BAFB2C17925F}" dt="2026-04-15T13:42:05.678" v="460" actId="478"/>
      <pc:docMkLst>
        <pc:docMk/>
      </pc:docMkLst>
      <pc:sldChg chg="addSp delSp modSp mod">
        <pc:chgData name="Geneva Kenney" userId="16f47c725e20784b" providerId="LiveId" clId="{25C30F8D-98FC-4CE1-812B-BAFB2C17925F}" dt="2026-04-12T02:46:11.322" v="434" actId="207"/>
        <pc:sldMkLst>
          <pc:docMk/>
          <pc:sldMk cId="308178106" sldId="313"/>
        </pc:sldMkLst>
        <pc:spChg chg="add mod">
          <ac:chgData name="Geneva Kenney" userId="16f47c725e20784b" providerId="LiveId" clId="{25C30F8D-98FC-4CE1-812B-BAFB2C17925F}" dt="2026-04-12T02:46:11.322" v="434" actId="207"/>
          <ac:spMkLst>
            <pc:docMk/>
            <pc:sldMk cId="308178106" sldId="313"/>
            <ac:spMk id="8" creationId="{4FB67A2F-B778-3277-BF89-C266A27F8103}"/>
          </ac:spMkLst>
        </pc:spChg>
        <pc:spChg chg="mod">
          <ac:chgData name="Geneva Kenney" userId="16f47c725e20784b" providerId="LiveId" clId="{25C30F8D-98FC-4CE1-812B-BAFB2C17925F}" dt="2026-04-12T02:09:55.465" v="270" actId="1076"/>
          <ac:spMkLst>
            <pc:docMk/>
            <pc:sldMk cId="308178106" sldId="313"/>
            <ac:spMk id="33" creationId="{78931FD2-49CD-4299-8D87-F5EB3694210E}"/>
          </ac:spMkLst>
        </pc:spChg>
        <pc:spChg chg="mod">
          <ac:chgData name="Geneva Kenney" userId="16f47c725e20784b" providerId="LiveId" clId="{25C30F8D-98FC-4CE1-812B-BAFB2C17925F}" dt="2026-04-12T02:46:02.712" v="433" actId="207"/>
          <ac:spMkLst>
            <pc:docMk/>
            <pc:sldMk cId="308178106" sldId="313"/>
            <ac:spMk id="38" creationId="{5AF4B2C8-3574-3180-8867-80D012C54EDF}"/>
          </ac:spMkLst>
        </pc:spChg>
        <pc:spChg chg="mod">
          <ac:chgData name="Geneva Kenney" userId="16f47c725e20784b" providerId="LiveId" clId="{25C30F8D-98FC-4CE1-812B-BAFB2C17925F}" dt="2026-04-11T06:11:00.505" v="11" actId="1076"/>
          <ac:spMkLst>
            <pc:docMk/>
            <pc:sldMk cId="308178106" sldId="313"/>
            <ac:spMk id="68" creationId="{4E7B1EA8-E388-CCB0-3E3F-FAFCA9AFD4BD}"/>
          </ac:spMkLst>
        </pc:spChg>
        <pc:spChg chg="mod">
          <ac:chgData name="Geneva Kenney" userId="16f47c725e20784b" providerId="LiveId" clId="{25C30F8D-98FC-4CE1-812B-BAFB2C17925F}" dt="2026-04-12T02:28:41.909" v="370" actId="255"/>
          <ac:spMkLst>
            <pc:docMk/>
            <pc:sldMk cId="308178106" sldId="313"/>
            <ac:spMk id="186" creationId="{865D82C0-BDFC-45FA-8246-E55B1ABD22B5}"/>
          </ac:spMkLst>
        </pc:spChg>
        <pc:picChg chg="add mod ord">
          <ac:chgData name="Geneva Kenney" userId="16f47c725e20784b" providerId="LiveId" clId="{25C30F8D-98FC-4CE1-812B-BAFB2C17925F}" dt="2026-04-12T02:28:09.465" v="368" actId="931"/>
          <ac:picMkLst>
            <pc:docMk/>
            <pc:sldMk cId="308178106" sldId="313"/>
            <ac:picMk id="11" creationId="{F07FC169-17A5-2B7E-A853-6F7222125F1C}"/>
          </ac:picMkLst>
        </pc:picChg>
        <pc:cxnChg chg="mod">
          <ac:chgData name="Geneva Kenney" userId="16f47c725e20784b" providerId="LiveId" clId="{25C30F8D-98FC-4CE1-812B-BAFB2C17925F}" dt="2026-04-11T06:13:00.647" v="16" actId="1076"/>
          <ac:cxnSpMkLst>
            <pc:docMk/>
            <pc:sldMk cId="308178106" sldId="313"/>
            <ac:cxnSpMk id="17" creationId="{445C8A3C-B58D-40B0-B2C1-19E1871716DF}"/>
          </ac:cxnSpMkLst>
        </pc:cxnChg>
        <pc:cxnChg chg="mod">
          <ac:chgData name="Geneva Kenney" userId="16f47c725e20784b" providerId="LiveId" clId="{25C30F8D-98FC-4CE1-812B-BAFB2C17925F}" dt="2026-04-11T06:13:06.924" v="17" actId="1076"/>
          <ac:cxnSpMkLst>
            <pc:docMk/>
            <pc:sldMk cId="308178106" sldId="313"/>
            <ac:cxnSpMk id="18" creationId="{CB642D79-BFBC-43F9-A2EF-C6FC41422F13}"/>
          </ac:cxnSpMkLst>
        </pc:cxnChg>
      </pc:sldChg>
      <pc:sldChg chg="addSp delSp modSp mod">
        <pc:chgData name="Geneva Kenney" userId="16f47c725e20784b" providerId="LiveId" clId="{25C30F8D-98FC-4CE1-812B-BAFB2C17925F}" dt="2026-04-12T02:25:56.168" v="358" actId="14100"/>
        <pc:sldMkLst>
          <pc:docMk/>
          <pc:sldMk cId="3620633834" sldId="322"/>
        </pc:sldMkLst>
        <pc:spChg chg="mod">
          <ac:chgData name="Geneva Kenney" userId="16f47c725e20784b" providerId="LiveId" clId="{25C30F8D-98FC-4CE1-812B-BAFB2C17925F}" dt="2026-04-12T02:25:56.168" v="358" actId="14100"/>
          <ac:spMkLst>
            <pc:docMk/>
            <pc:sldMk cId="3620633834" sldId="322"/>
            <ac:spMk id="2" creationId="{8EF705D2-DE5C-4FC7-A51D-506967214A50}"/>
          </ac:spMkLst>
        </pc:spChg>
        <pc:spChg chg="mod">
          <ac:chgData name="Geneva Kenney" userId="16f47c725e20784b" providerId="LiveId" clId="{25C30F8D-98FC-4CE1-812B-BAFB2C17925F}" dt="2026-04-12T02:20:42.945" v="334" actId="27636"/>
          <ac:spMkLst>
            <pc:docMk/>
            <pc:sldMk cId="3620633834" sldId="322"/>
            <ac:spMk id="4" creationId="{2F7BA35F-C5DC-47E8-A635-0692FC52E7DA}"/>
          </ac:spMkLst>
        </pc:spChg>
        <pc:spChg chg="mod">
          <ac:chgData name="Geneva Kenney" userId="16f47c725e20784b" providerId="LiveId" clId="{25C30F8D-98FC-4CE1-812B-BAFB2C17925F}" dt="2026-04-12T02:21:15.495" v="336" actId="255"/>
          <ac:spMkLst>
            <pc:docMk/>
            <pc:sldMk cId="3620633834" sldId="322"/>
            <ac:spMk id="5" creationId="{5A09A70F-89F1-4476-93D1-EC1D4812348A}"/>
          </ac:spMkLst>
        </pc:spChg>
        <pc:spChg chg="mod">
          <ac:chgData name="Geneva Kenney" userId="16f47c725e20784b" providerId="LiveId" clId="{25C30F8D-98FC-4CE1-812B-BAFB2C17925F}" dt="2026-04-12T02:24:41.088" v="350" actId="1076"/>
          <ac:spMkLst>
            <pc:docMk/>
            <pc:sldMk cId="3620633834" sldId="322"/>
            <ac:spMk id="6" creationId="{3EFE5B84-E6D3-40F1-A67A-3D14F0449D2C}"/>
          </ac:spMkLst>
        </pc:spChg>
        <pc:spChg chg="mod">
          <ac:chgData name="Geneva Kenney" userId="16f47c725e20784b" providerId="LiveId" clId="{25C30F8D-98FC-4CE1-812B-BAFB2C17925F}" dt="2026-04-12T02:21:35.669" v="338" actId="255"/>
          <ac:spMkLst>
            <pc:docMk/>
            <pc:sldMk cId="3620633834" sldId="322"/>
            <ac:spMk id="7" creationId="{7296058C-FA8E-47E3-A62B-AB583AB07753}"/>
          </ac:spMkLst>
        </pc:spChg>
        <pc:spChg chg="mod">
          <ac:chgData name="Geneva Kenney" userId="16f47c725e20784b" providerId="LiveId" clId="{25C30F8D-98FC-4CE1-812B-BAFB2C17925F}" dt="2026-04-12T02:25:10.460" v="351" actId="2711"/>
          <ac:spMkLst>
            <pc:docMk/>
            <pc:sldMk cId="3620633834" sldId="322"/>
            <ac:spMk id="47" creationId="{77B34018-82E7-4E6D-AB42-047F24B30292}"/>
          </ac:spMkLst>
        </pc:spChg>
        <pc:picChg chg="add mod">
          <ac:chgData name="Geneva Kenney" userId="16f47c725e20784b" providerId="LiveId" clId="{25C30F8D-98FC-4CE1-812B-BAFB2C17925F}" dt="2026-04-12T02:01:28.713" v="212" actId="14100"/>
          <ac:picMkLst>
            <pc:docMk/>
            <pc:sldMk cId="3620633834" sldId="322"/>
            <ac:picMk id="10" creationId="{A34C82BC-5960-0CAC-97D5-88152D7C53F5}"/>
          </ac:picMkLst>
        </pc:picChg>
        <pc:picChg chg="add mod ord">
          <ac:chgData name="Geneva Kenney" userId="16f47c725e20784b" providerId="LiveId" clId="{25C30F8D-98FC-4CE1-812B-BAFB2C17925F}" dt="2026-04-12T02:01:50.803" v="214" actId="931"/>
          <ac:picMkLst>
            <pc:docMk/>
            <pc:sldMk cId="3620633834" sldId="322"/>
            <ac:picMk id="14" creationId="{36EC66B9-1BA5-6587-5A44-5249B1FE39B9}"/>
          </ac:picMkLst>
        </pc:picChg>
        <pc:picChg chg="add mod ord">
          <ac:chgData name="Geneva Kenney" userId="16f47c725e20784b" providerId="LiveId" clId="{25C30F8D-98FC-4CE1-812B-BAFB2C17925F}" dt="2026-04-12T02:02:41.712" v="218" actId="931"/>
          <ac:picMkLst>
            <pc:docMk/>
            <pc:sldMk cId="3620633834" sldId="322"/>
            <ac:picMk id="24" creationId="{AEFDC473-D7F4-2FD2-036C-FD8ED501E98E}"/>
          </ac:picMkLst>
        </pc:picChg>
        <pc:picChg chg="add mod ord">
          <ac:chgData name="Geneva Kenney" userId="16f47c725e20784b" providerId="LiveId" clId="{25C30F8D-98FC-4CE1-812B-BAFB2C17925F}" dt="2026-04-12T02:04:21.280" v="226" actId="931"/>
          <ac:picMkLst>
            <pc:docMk/>
            <pc:sldMk cId="3620633834" sldId="322"/>
            <ac:picMk id="34" creationId="{AD06D34C-5FAA-1BEC-CB66-B4C52F1449DE}"/>
          </ac:picMkLst>
        </pc:picChg>
      </pc:sldChg>
      <pc:sldChg chg="addSp delSp modSp add mod">
        <pc:chgData name="Geneva Kenney" userId="16f47c725e20784b" providerId="LiveId" clId="{25C30F8D-98FC-4CE1-812B-BAFB2C17925F}" dt="2026-04-15T13:42:05.678" v="460" actId="478"/>
        <pc:sldMkLst>
          <pc:docMk/>
          <pc:sldMk cId="3326623387" sldId="323"/>
        </pc:sldMkLst>
        <pc:spChg chg="mod">
          <ac:chgData name="Geneva Kenney" userId="16f47c725e20784b" providerId="LiveId" clId="{25C30F8D-98FC-4CE1-812B-BAFB2C17925F}" dt="2026-04-12T02:30:43.546" v="390" actId="255"/>
          <ac:spMkLst>
            <pc:docMk/>
            <pc:sldMk cId="3326623387" sldId="323"/>
            <ac:spMk id="2" creationId="{A978C291-D57B-84B0-538F-A032D9ED0787}"/>
          </ac:spMkLst>
        </pc:spChg>
        <pc:spChg chg="mod">
          <ac:chgData name="Geneva Kenney" userId="16f47c725e20784b" providerId="LiveId" clId="{25C30F8D-98FC-4CE1-812B-BAFB2C17925F}" dt="2026-04-12T02:47:38.093" v="454" actId="1076"/>
          <ac:spMkLst>
            <pc:docMk/>
            <pc:sldMk cId="3326623387" sldId="323"/>
            <ac:spMk id="4" creationId="{31B1F8B6-5D76-A8EB-B98E-A5EBA86FDEDA}"/>
          </ac:spMkLst>
        </pc:spChg>
        <pc:spChg chg="mod">
          <ac:chgData name="Geneva Kenney" userId="16f47c725e20784b" providerId="LiveId" clId="{25C30F8D-98FC-4CE1-812B-BAFB2C17925F}" dt="2026-04-12T02:47:23.525" v="452" actId="255"/>
          <ac:spMkLst>
            <pc:docMk/>
            <pc:sldMk cId="3326623387" sldId="323"/>
            <ac:spMk id="5" creationId="{B02863A7-1980-50BC-22D6-71A22FF7FFA9}"/>
          </ac:spMkLst>
        </pc:spChg>
        <pc:spChg chg="mod">
          <ac:chgData name="Geneva Kenney" userId="16f47c725e20784b" providerId="LiveId" clId="{25C30F8D-98FC-4CE1-812B-BAFB2C17925F}" dt="2026-04-12T02:42:08.439" v="419" actId="27636"/>
          <ac:spMkLst>
            <pc:docMk/>
            <pc:sldMk cId="3326623387" sldId="323"/>
            <ac:spMk id="6" creationId="{6F3B7C3C-6775-187A-3448-7FA7F673463E}"/>
          </ac:spMkLst>
        </pc:spChg>
        <pc:spChg chg="add del mod">
          <ac:chgData name="Geneva Kenney" userId="16f47c725e20784b" providerId="LiveId" clId="{25C30F8D-98FC-4CE1-812B-BAFB2C17925F}" dt="2026-04-15T13:42:05.678" v="460" actId="478"/>
          <ac:spMkLst>
            <pc:docMk/>
            <pc:sldMk cId="3326623387" sldId="323"/>
            <ac:spMk id="8" creationId="{C8C72F53-D8C9-A34D-55B4-2CB073214F87}"/>
          </ac:spMkLst>
        </pc:spChg>
        <pc:spChg chg="mod">
          <ac:chgData name="Geneva Kenney" userId="16f47c725e20784b" providerId="LiveId" clId="{25C30F8D-98FC-4CE1-812B-BAFB2C17925F}" dt="2026-04-12T02:47:15.552" v="451" actId="255"/>
          <ac:spMkLst>
            <pc:docMk/>
            <pc:sldMk cId="3326623387" sldId="323"/>
            <ac:spMk id="47" creationId="{7A2EC228-27A7-A1D4-0C78-647746ECC9E6}"/>
          </ac:spMkLst>
        </pc:spChg>
        <pc:picChg chg="add del mod ord">
          <ac:chgData name="Geneva Kenney" userId="16f47c725e20784b" providerId="LiveId" clId="{25C30F8D-98FC-4CE1-812B-BAFB2C17925F}" dt="2026-04-15T13:42:04.250" v="459" actId="931"/>
          <ac:picMkLst>
            <pc:docMk/>
            <pc:sldMk cId="3326623387" sldId="323"/>
            <ac:picMk id="10" creationId="{EE56002B-3270-7F3D-0C63-AABBA6D4E40C}"/>
          </ac:picMkLst>
        </pc:picChg>
        <pc:picChg chg="add del mod ord">
          <ac:chgData name="Geneva Kenney" userId="16f47c725e20784b" providerId="LiveId" clId="{25C30F8D-98FC-4CE1-812B-BAFB2C17925F}" dt="2026-04-15T13:42:05.678" v="460" actId="478"/>
          <ac:picMkLst>
            <pc:docMk/>
            <pc:sldMk cId="3326623387" sldId="323"/>
            <ac:picMk id="16" creationId="{3527F29C-A014-3D70-BBD1-8A1A9FD4F118}"/>
          </ac:picMkLst>
        </pc:picChg>
        <pc:picChg chg="add mod ord">
          <ac:chgData name="Geneva Kenney" userId="16f47c725e20784b" providerId="LiveId" clId="{25C30F8D-98FC-4CE1-812B-BAFB2C17925F}" dt="2026-04-12T02:34:47.291" v="416" actId="931"/>
          <ac:picMkLst>
            <pc:docMk/>
            <pc:sldMk cId="3326623387" sldId="323"/>
            <ac:picMk id="20" creationId="{3910D4B5-995B-41B3-7F5B-7286A08DC9C5}"/>
          </ac:picMkLst>
        </pc:picChg>
        <pc:picChg chg="add mod ord">
          <ac:chgData name="Geneva Kenney" userId="16f47c725e20784b" providerId="LiveId" clId="{25C30F8D-98FC-4CE1-812B-BAFB2C17925F}" dt="2026-04-15T13:37:25.257" v="456" actId="1076"/>
          <ac:picMkLst>
            <pc:docMk/>
            <pc:sldMk cId="3326623387" sldId="323"/>
            <ac:picMk id="25" creationId="{FD424E17-08E8-F652-076B-6603C479B5DC}"/>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7B51015-12CA-4649-B47F-D3EB5E10959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2111F2F-D8BA-4A13-91FC-3878C75727F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68B7C-E4CD-4872-B084-44133F808FCE}" type="datetimeFigureOut">
              <a:rPr lang="en-US" smtClean="0"/>
              <a:t>4/15/2026</a:t>
            </a:fld>
            <a:endParaRPr lang="en-US" dirty="0"/>
          </a:p>
        </p:txBody>
      </p:sp>
      <p:sp>
        <p:nvSpPr>
          <p:cNvPr id="4" name="Footer Placeholder 3">
            <a:extLst>
              <a:ext uri="{FF2B5EF4-FFF2-40B4-BE49-F238E27FC236}">
                <a16:creationId xmlns:a16="http://schemas.microsoft.com/office/drawing/2014/main" id="{F38FD67D-A60A-4914-89F3-9FC43EF5470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51642D8-EDCF-4A15-A29F-1B065ECC2E7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B7E8E42-E7C5-4B24-8575-74A765CA0AB6}" type="slidenum">
              <a:rPr lang="en-US" smtClean="0"/>
              <a:t>‹#›</a:t>
            </a:fld>
            <a:endParaRPr lang="en-US" dirty="0"/>
          </a:p>
        </p:txBody>
      </p:sp>
    </p:spTree>
    <p:extLst>
      <p:ext uri="{BB962C8B-B14F-4D97-AF65-F5344CB8AC3E}">
        <p14:creationId xmlns:p14="http://schemas.microsoft.com/office/powerpoint/2010/main" val="2295330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33D5BD-E30B-48AB-B24F-3878C333D518}" type="datetimeFigureOut">
              <a:rPr lang="en-US" smtClean="0"/>
              <a:t>4/15/2026</a:t>
            </a:fld>
            <a:endParaRPr lang="en-US" dirty="0"/>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81A707-0A4C-444E-BBAC-8F56E4534DF7}" type="slidenum">
              <a:rPr lang="en-US" smtClean="0"/>
              <a:t>‹#›</a:t>
            </a:fld>
            <a:endParaRPr lang="en-US" dirty="0"/>
          </a:p>
        </p:txBody>
      </p:sp>
    </p:spTree>
    <p:extLst>
      <p:ext uri="{BB962C8B-B14F-4D97-AF65-F5344CB8AC3E}">
        <p14:creationId xmlns:p14="http://schemas.microsoft.com/office/powerpoint/2010/main" val="1520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81A707-0A4C-444E-BBAC-8F56E4534DF7}" type="slidenum">
              <a:rPr lang="en-US" smtClean="0"/>
              <a:t>1</a:t>
            </a:fld>
            <a:endParaRPr lang="en-US" dirty="0"/>
          </a:p>
        </p:txBody>
      </p:sp>
    </p:spTree>
    <p:extLst>
      <p:ext uri="{BB962C8B-B14F-4D97-AF65-F5344CB8AC3E}">
        <p14:creationId xmlns:p14="http://schemas.microsoft.com/office/powerpoint/2010/main" val="538629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81A707-0A4C-444E-BBAC-8F56E4534DF7}" type="slidenum">
              <a:rPr lang="en-US" smtClean="0"/>
              <a:t>2</a:t>
            </a:fld>
            <a:endParaRPr lang="en-US" dirty="0"/>
          </a:p>
        </p:txBody>
      </p:sp>
    </p:spTree>
    <p:extLst>
      <p:ext uri="{BB962C8B-B14F-4D97-AF65-F5344CB8AC3E}">
        <p14:creationId xmlns:p14="http://schemas.microsoft.com/office/powerpoint/2010/main" val="2950978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63CF8-AF82-845E-5AFB-6178D5E496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39088C-5ED9-7B78-8C33-AF78FCFD66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48A98B-4996-0CC4-B9F3-1AC801C163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CE49E3-35B7-2F06-620A-205A61CF99CA}"/>
              </a:ext>
            </a:extLst>
          </p:cNvPr>
          <p:cNvSpPr>
            <a:spLocks noGrp="1"/>
          </p:cNvSpPr>
          <p:nvPr>
            <p:ph type="sldNum" sz="quarter" idx="5"/>
          </p:nvPr>
        </p:nvSpPr>
        <p:spPr/>
        <p:txBody>
          <a:bodyPr/>
          <a:lstStyle/>
          <a:p>
            <a:fld id="{2481A707-0A4C-444E-BBAC-8F56E4534DF7}" type="slidenum">
              <a:rPr lang="en-US" smtClean="0"/>
              <a:t>3</a:t>
            </a:fld>
            <a:endParaRPr lang="en-US" dirty="0"/>
          </a:p>
        </p:txBody>
      </p:sp>
    </p:spTree>
    <p:extLst>
      <p:ext uri="{BB962C8B-B14F-4D97-AF65-F5344CB8AC3E}">
        <p14:creationId xmlns:p14="http://schemas.microsoft.com/office/powerpoint/2010/main" val="1694927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Opt 1">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B86C14CC-787C-4786-9614-AAC76605A52B}"/>
              </a:ext>
            </a:extLst>
          </p:cNvPr>
          <p:cNvSpPr>
            <a:spLocks noGrp="1"/>
          </p:cNvSpPr>
          <p:nvPr>
            <p:ph type="pic" sz="quarter" idx="22"/>
          </p:nvPr>
        </p:nvSpPr>
        <p:spPr>
          <a:xfrm>
            <a:off x="3352800" y="0"/>
            <a:ext cx="6705600" cy="7772400"/>
          </a:xfrm>
        </p:spPr>
        <p:txBody>
          <a:bodyPr/>
          <a:lstStyle>
            <a:lvl1pPr marL="0" indent="0">
              <a:buNone/>
              <a:defRPr/>
            </a:lvl1pPr>
          </a:lstStyle>
          <a:p>
            <a:r>
              <a:rPr lang="en-US"/>
              <a:t>Click icon to add picture</a:t>
            </a:r>
            <a:endParaRPr lang="en-US" dirty="0"/>
          </a:p>
        </p:txBody>
      </p:sp>
      <p:sp>
        <p:nvSpPr>
          <p:cNvPr id="30" name="Text Placeholder 29">
            <a:extLst>
              <a:ext uri="{FF2B5EF4-FFF2-40B4-BE49-F238E27FC236}">
                <a16:creationId xmlns:a16="http://schemas.microsoft.com/office/drawing/2014/main" id="{1F3C7601-A1D8-61BA-0DBE-DBB323888A8B}"/>
              </a:ext>
              <a:ext uri="{C183D7F6-B498-43B3-948B-1728B52AA6E4}">
                <adec:decorative xmlns:adec="http://schemas.microsoft.com/office/drawing/2017/decorative" val="1"/>
              </a:ext>
            </a:extLst>
          </p:cNvPr>
          <p:cNvSpPr>
            <a:spLocks noGrp="1"/>
          </p:cNvSpPr>
          <p:nvPr>
            <p:ph type="body" sz="quarter" idx="29"/>
          </p:nvPr>
        </p:nvSpPr>
        <p:spPr>
          <a:xfrm>
            <a:off x="3344469" y="1089499"/>
            <a:ext cx="6740920" cy="6697190"/>
          </a:xfrm>
          <a:prstGeom prst="triangle">
            <a:avLst>
              <a:gd name="adj" fmla="val 100000"/>
            </a:avLst>
          </a:prstGeom>
          <a:solidFill>
            <a:schemeClr val="accent1">
              <a:alpha val="60000"/>
            </a:schemeClr>
          </a:solidFill>
          <a:ln w="6350">
            <a:solidFill>
              <a:schemeClr val="accent1">
                <a:alpha val="50000"/>
              </a:schemeClr>
            </a:solidFill>
          </a:ln>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5">
            <a:extLst>
              <a:ext uri="{FF2B5EF4-FFF2-40B4-BE49-F238E27FC236}">
                <a16:creationId xmlns:a16="http://schemas.microsoft.com/office/drawing/2014/main" id="{C30237AA-8F30-4BF5-AD94-F15672425D46}"/>
              </a:ext>
              <a:ext uri="{C183D7F6-B498-43B3-948B-1728B52AA6E4}">
                <adec:decorative xmlns:adec="http://schemas.microsoft.com/office/drawing/2017/decorative" val="1"/>
              </a:ext>
            </a:extLst>
          </p:cNvPr>
          <p:cNvSpPr>
            <a:spLocks noGrp="1"/>
          </p:cNvSpPr>
          <p:nvPr>
            <p:ph type="body" sz="quarter" idx="26" hasCustomPrompt="1"/>
          </p:nvPr>
        </p:nvSpPr>
        <p:spPr>
          <a:xfrm>
            <a:off x="3359965" y="3093794"/>
            <a:ext cx="4686299" cy="4678605"/>
          </a:xfrm>
          <a:prstGeom prst="rtTriangle">
            <a:avLst/>
          </a:prstGeom>
          <a:solidFill>
            <a:schemeClr val="accent1">
              <a:alpha val="60000"/>
            </a:schemeClr>
          </a:solidFill>
          <a:ln w="6350">
            <a:solidFill>
              <a:schemeClr val="accent1">
                <a:alpha val="50000"/>
              </a:schemeClr>
            </a:solidFill>
          </a:ln>
        </p:spPr>
        <p:txBody>
          <a:bodyPr wrap="square" lIns="0" tIns="0" rIns="0" bIns="0">
            <a:noAutofit/>
          </a:bodyPr>
          <a:lstStyle>
            <a:lvl1pPr marL="0" indent="0" algn="l">
              <a:spcBef>
                <a:spcPts val="0"/>
              </a:spcBef>
              <a:buNone/>
              <a:defRPr sz="2400" b="0">
                <a:noFill/>
                <a:latin typeface="+mj-lt"/>
              </a:defRPr>
            </a:lvl1pPr>
            <a:lvl2pPr marL="457200" indent="0">
              <a:buNone/>
              <a:defRPr sz="2000" b="1">
                <a:latin typeface="Avenir Next LT Pro" panose="020B0504020202020204" pitchFamily="34" charset="0"/>
              </a:defRPr>
            </a:lvl2pPr>
            <a:lvl3pPr marL="914400" indent="0">
              <a:buNone/>
              <a:defRPr sz="2000" b="1">
                <a:latin typeface="Avenir Next LT Pro" panose="020B0504020202020204" pitchFamily="34" charset="0"/>
              </a:defRPr>
            </a:lvl3pPr>
            <a:lvl4pPr marL="1371600" indent="0">
              <a:buNone/>
              <a:defRPr sz="2000" b="1">
                <a:latin typeface="Avenir Next LT Pro" panose="020B0504020202020204" pitchFamily="34" charset="0"/>
              </a:defRPr>
            </a:lvl4pPr>
            <a:lvl5pPr marL="1828800" indent="0">
              <a:buNone/>
              <a:defRPr sz="2000" b="1">
                <a:latin typeface="Avenir Next LT Pro" panose="020B0504020202020204" pitchFamily="34" charset="0"/>
              </a:defRPr>
            </a:lvl5pPr>
          </a:lstStyle>
          <a:p>
            <a:pPr lvl="0"/>
            <a:r>
              <a:rPr lang="en-US" dirty="0"/>
              <a:t>Add text here</a:t>
            </a:r>
          </a:p>
        </p:txBody>
      </p:sp>
      <p:sp>
        <p:nvSpPr>
          <p:cNvPr id="3" name="Right Triangle 9">
            <a:extLst>
              <a:ext uri="{FF2B5EF4-FFF2-40B4-BE49-F238E27FC236}">
                <a16:creationId xmlns:a16="http://schemas.microsoft.com/office/drawing/2014/main" id="{BA26D5F1-56B4-4BD8-AFB3-6FF0FB9C0CCA}"/>
              </a:ext>
              <a:ext uri="{C183D7F6-B498-43B3-948B-1728B52AA6E4}">
                <adec:decorative xmlns:adec="http://schemas.microsoft.com/office/drawing/2017/decorative" val="1"/>
              </a:ext>
            </a:extLst>
          </p:cNvPr>
          <p:cNvSpPr/>
          <p:nvPr userDrawn="1"/>
        </p:nvSpPr>
        <p:spPr>
          <a:xfrm rot="16200000" flipH="1">
            <a:off x="106255" y="-114882"/>
            <a:ext cx="3137482" cy="3355610"/>
          </a:xfrm>
          <a:custGeom>
            <a:avLst/>
            <a:gdLst>
              <a:gd name="connsiteX0" fmla="*/ 0 w 5616109"/>
              <a:gd name="connsiteY0" fmla="*/ 10058400 h 10058400"/>
              <a:gd name="connsiteX1" fmla="*/ 0 w 5616109"/>
              <a:gd name="connsiteY1" fmla="*/ 0 h 10058400"/>
              <a:gd name="connsiteX2" fmla="*/ 5616109 w 5616109"/>
              <a:gd name="connsiteY2" fmla="*/ 10058400 h 10058400"/>
              <a:gd name="connsiteX3" fmla="*/ 0 w 5616109"/>
              <a:gd name="connsiteY3" fmla="*/ 10058400 h 10058400"/>
              <a:gd name="connsiteX0" fmla="*/ 0 w 7754628"/>
              <a:gd name="connsiteY0" fmla="*/ 10058400 h 10058400"/>
              <a:gd name="connsiteX1" fmla="*/ 0 w 7754628"/>
              <a:gd name="connsiteY1" fmla="*/ 0 h 10058400"/>
              <a:gd name="connsiteX2" fmla="*/ 7754628 w 7754628"/>
              <a:gd name="connsiteY2" fmla="*/ 10014158 h 10058400"/>
              <a:gd name="connsiteX3" fmla="*/ 0 w 7754628"/>
              <a:gd name="connsiteY3" fmla="*/ 10058400 h 10058400"/>
              <a:gd name="connsiteX0" fmla="*/ 0 w 7831393"/>
              <a:gd name="connsiteY0" fmla="*/ 10058400 h 10058400"/>
              <a:gd name="connsiteX1" fmla="*/ 0 w 7831393"/>
              <a:gd name="connsiteY1" fmla="*/ 0 h 10058400"/>
              <a:gd name="connsiteX2" fmla="*/ 7831393 w 7831393"/>
              <a:gd name="connsiteY2" fmla="*/ 10043651 h 10058400"/>
              <a:gd name="connsiteX3" fmla="*/ 0 w 7831393"/>
              <a:gd name="connsiteY3" fmla="*/ 10058400 h 10058400"/>
            </a:gdLst>
            <a:ahLst/>
            <a:cxnLst>
              <a:cxn ang="0">
                <a:pos x="connsiteX0" y="connsiteY0"/>
              </a:cxn>
              <a:cxn ang="0">
                <a:pos x="connsiteX1" y="connsiteY1"/>
              </a:cxn>
              <a:cxn ang="0">
                <a:pos x="connsiteX2" y="connsiteY2"/>
              </a:cxn>
              <a:cxn ang="0">
                <a:pos x="connsiteX3" y="connsiteY3"/>
              </a:cxn>
            </a:cxnLst>
            <a:rect l="l" t="t" r="r" b="b"/>
            <a:pathLst>
              <a:path w="7831393" h="10058400">
                <a:moveTo>
                  <a:pt x="0" y="10058400"/>
                </a:moveTo>
                <a:lnTo>
                  <a:pt x="0" y="0"/>
                </a:lnTo>
                <a:lnTo>
                  <a:pt x="7831393" y="10043651"/>
                </a:lnTo>
                <a:lnTo>
                  <a:pt x="0" y="1005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41596A"/>
              </a:solidFill>
            </a:endParaRPr>
          </a:p>
        </p:txBody>
      </p:sp>
      <p:cxnSp>
        <p:nvCxnSpPr>
          <p:cNvPr id="6" name="Straight Connector 5">
            <a:extLst>
              <a:ext uri="{FF2B5EF4-FFF2-40B4-BE49-F238E27FC236}">
                <a16:creationId xmlns:a16="http://schemas.microsoft.com/office/drawing/2014/main" id="{78B2A22E-76CC-03E5-4EDB-9C1F961137D0}"/>
              </a:ext>
              <a:ext uri="{C183D7F6-B498-43B3-948B-1728B52AA6E4}">
                <adec:decorative xmlns:adec="http://schemas.microsoft.com/office/drawing/2017/decorative" val="1"/>
              </a:ext>
            </a:extLst>
          </p:cNvPr>
          <p:cNvCxnSpPr>
            <a:cxnSpLocks/>
          </p:cNvCxnSpPr>
          <p:nvPr userDrawn="1"/>
        </p:nvCxnSpPr>
        <p:spPr>
          <a:xfrm>
            <a:off x="932113" y="2539798"/>
            <a:ext cx="147743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068623F-90E1-66C8-FDC0-009078E55B19}"/>
              </a:ext>
              <a:ext uri="{C183D7F6-B498-43B3-948B-1728B52AA6E4}">
                <adec:decorative xmlns:adec="http://schemas.microsoft.com/office/drawing/2017/decorative" val="1"/>
              </a:ext>
            </a:extLst>
          </p:cNvPr>
          <p:cNvCxnSpPr>
            <a:cxnSpLocks/>
          </p:cNvCxnSpPr>
          <p:nvPr userDrawn="1"/>
        </p:nvCxnSpPr>
        <p:spPr>
          <a:xfrm>
            <a:off x="932113" y="5220618"/>
            <a:ext cx="147743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18903BD-E686-569A-AAF6-6086E35A6B44}"/>
              </a:ext>
              <a:ext uri="{C183D7F6-B498-43B3-948B-1728B52AA6E4}">
                <adec:decorative xmlns:adec="http://schemas.microsoft.com/office/drawing/2017/decorative" val="1"/>
              </a:ext>
            </a:extLst>
          </p:cNvPr>
          <p:cNvCxnSpPr>
            <a:cxnSpLocks/>
          </p:cNvCxnSpPr>
          <p:nvPr userDrawn="1"/>
        </p:nvCxnSpPr>
        <p:spPr>
          <a:xfrm>
            <a:off x="3579839" y="4966797"/>
            <a:ext cx="10033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Text Placeholder 31">
            <a:extLst>
              <a:ext uri="{FF2B5EF4-FFF2-40B4-BE49-F238E27FC236}">
                <a16:creationId xmlns:a16="http://schemas.microsoft.com/office/drawing/2014/main" id="{8CA21968-057A-33F5-631B-48D60D6AE049}"/>
              </a:ext>
              <a:ext uri="{C183D7F6-B498-43B3-948B-1728B52AA6E4}">
                <adec:decorative xmlns:adec="http://schemas.microsoft.com/office/drawing/2017/decorative" val="1"/>
              </a:ext>
            </a:extLst>
          </p:cNvPr>
          <p:cNvSpPr>
            <a:spLocks noGrp="1"/>
          </p:cNvSpPr>
          <p:nvPr>
            <p:ph type="body" sz="quarter" idx="30"/>
          </p:nvPr>
        </p:nvSpPr>
        <p:spPr>
          <a:xfrm>
            <a:off x="4768317" y="2465660"/>
            <a:ext cx="5317071" cy="5321028"/>
          </a:xfrm>
          <a:prstGeom prst="triangle">
            <a:avLst>
              <a:gd name="adj" fmla="val 100000"/>
            </a:avLst>
          </a:prstGeom>
          <a:solidFill>
            <a:schemeClr val="tx1">
              <a:alpha val="60000"/>
            </a:schemeClr>
          </a:solidFill>
          <a:ln w="6350">
            <a:solidFill>
              <a:schemeClr val="accent1">
                <a:alpha val="60000"/>
              </a:schemeClr>
            </a:solidFill>
          </a:ln>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itle 15">
            <a:extLst>
              <a:ext uri="{FF2B5EF4-FFF2-40B4-BE49-F238E27FC236}">
                <a16:creationId xmlns:a16="http://schemas.microsoft.com/office/drawing/2014/main" id="{DEEEEC0B-FBD3-3782-23C0-594BCC0D5862}"/>
              </a:ext>
            </a:extLst>
          </p:cNvPr>
          <p:cNvSpPr>
            <a:spLocks noGrp="1"/>
          </p:cNvSpPr>
          <p:nvPr>
            <p:ph type="title" hasCustomPrompt="1"/>
          </p:nvPr>
        </p:nvSpPr>
        <p:spPr>
          <a:xfrm>
            <a:off x="6943928" y="5249802"/>
            <a:ext cx="3114471" cy="1219094"/>
          </a:xfrm>
        </p:spPr>
        <p:txBody>
          <a:bodyPr bIns="0" anchor="b">
            <a:normAutofit/>
          </a:bodyPr>
          <a:lstStyle>
            <a:lvl1pPr>
              <a:lnSpc>
                <a:spcPct val="70000"/>
              </a:lnSpc>
              <a:defRPr sz="4800" b="0">
                <a:solidFill>
                  <a:schemeClr val="bg1"/>
                </a:solidFill>
                <a:latin typeface="+mj-lt"/>
              </a:defRPr>
            </a:lvl1pPr>
          </a:lstStyle>
          <a:p>
            <a:r>
              <a:rPr lang="en-US" dirty="0"/>
              <a:t>Click to add title</a:t>
            </a:r>
          </a:p>
        </p:txBody>
      </p:sp>
      <p:sp>
        <p:nvSpPr>
          <p:cNvPr id="12" name="Text Placeholder 11">
            <a:extLst>
              <a:ext uri="{FF2B5EF4-FFF2-40B4-BE49-F238E27FC236}">
                <a16:creationId xmlns:a16="http://schemas.microsoft.com/office/drawing/2014/main" id="{BA5062D0-E551-4B70-86FC-990B87238C3E}"/>
              </a:ext>
            </a:extLst>
          </p:cNvPr>
          <p:cNvSpPr>
            <a:spLocks noGrp="1"/>
          </p:cNvSpPr>
          <p:nvPr userDrawn="1">
            <p:ph type="body" sz="quarter" idx="21"/>
          </p:nvPr>
        </p:nvSpPr>
        <p:spPr>
          <a:xfrm>
            <a:off x="228601" y="2639924"/>
            <a:ext cx="2884460" cy="2491611"/>
          </a:xfrm>
        </p:spPr>
        <p:txBody>
          <a:bodyPr anchor="ctr">
            <a:normAutofit/>
          </a:bodyPr>
          <a:lstStyle>
            <a:lvl1pPr marL="0" indent="0" algn="ctr">
              <a:lnSpc>
                <a:spcPct val="100000"/>
              </a:lnSpc>
              <a:spcBef>
                <a:spcPts val="0"/>
              </a:spcBef>
              <a:buNone/>
              <a:defRPr sz="2400">
                <a:solidFill>
                  <a:srgbClr val="344E62"/>
                </a:solidFill>
                <a:latin typeface="+mj-lt"/>
              </a:defRPr>
            </a:lvl1pPr>
            <a:lvl2pPr>
              <a:lnSpc>
                <a:spcPct val="150000"/>
              </a:lnSpc>
              <a:spcBef>
                <a:spcPts val="0"/>
              </a:spcBef>
              <a:defRPr sz="1200">
                <a:solidFill>
                  <a:schemeClr val="tx1">
                    <a:lumMod val="75000"/>
                    <a:lumOff val="25000"/>
                  </a:schemeClr>
                </a:solidFill>
              </a:defRPr>
            </a:lvl2pPr>
            <a:lvl3pPr>
              <a:lnSpc>
                <a:spcPct val="150000"/>
              </a:lnSpc>
              <a:spcBef>
                <a:spcPts val="0"/>
              </a:spcBef>
              <a:defRPr sz="1200">
                <a:solidFill>
                  <a:schemeClr val="tx1">
                    <a:lumMod val="75000"/>
                    <a:lumOff val="25000"/>
                  </a:schemeClr>
                </a:solidFill>
              </a:defRPr>
            </a:lvl3pPr>
            <a:lvl4pPr>
              <a:lnSpc>
                <a:spcPct val="150000"/>
              </a:lnSpc>
              <a:spcBef>
                <a:spcPts val="0"/>
              </a:spcBef>
              <a:defRPr sz="1200">
                <a:solidFill>
                  <a:schemeClr val="tx1">
                    <a:lumMod val="75000"/>
                    <a:lumOff val="25000"/>
                  </a:schemeClr>
                </a:solidFill>
              </a:defRPr>
            </a:lvl4pPr>
            <a:lvl5pPr>
              <a:lnSpc>
                <a:spcPct val="150000"/>
              </a:lnSpc>
              <a:spcBef>
                <a:spcPts val="0"/>
              </a:spcBef>
              <a:defRPr sz="1200">
                <a:solidFill>
                  <a:schemeClr val="tx1">
                    <a:lumMod val="75000"/>
                    <a:lumOff val="25000"/>
                  </a:schemeClr>
                </a:solidFill>
              </a:defRPr>
            </a:lvl5pPr>
          </a:lstStyle>
          <a:p>
            <a:pPr lvl="0"/>
            <a:r>
              <a:rPr lang="en-US"/>
              <a:t>Click to edit Master text styles</a:t>
            </a:r>
          </a:p>
        </p:txBody>
      </p:sp>
      <p:sp>
        <p:nvSpPr>
          <p:cNvPr id="22" name="Text Placeholder 21">
            <a:extLst>
              <a:ext uri="{FF2B5EF4-FFF2-40B4-BE49-F238E27FC236}">
                <a16:creationId xmlns:a16="http://schemas.microsoft.com/office/drawing/2014/main" id="{148D0A90-D697-5EE1-CEEF-FB99ACBC045C}"/>
              </a:ext>
            </a:extLst>
          </p:cNvPr>
          <p:cNvSpPr>
            <a:spLocks noGrp="1"/>
          </p:cNvSpPr>
          <p:nvPr>
            <p:ph type="body" sz="quarter" idx="28" hasCustomPrompt="1"/>
          </p:nvPr>
        </p:nvSpPr>
        <p:spPr>
          <a:xfrm>
            <a:off x="3543300" y="5249802"/>
            <a:ext cx="1816100" cy="555686"/>
          </a:xfrm>
        </p:spPr>
        <p:txBody>
          <a:bodyPr lIns="45720">
            <a:normAutofit/>
          </a:bodyPr>
          <a:lstStyle>
            <a:lvl1pPr marL="0" indent="0">
              <a:buNone/>
              <a:defRPr sz="2400">
                <a:solidFill>
                  <a:schemeClr val="bg1"/>
                </a:solidFill>
                <a:latin typeface="+mj-lt"/>
              </a:defRPr>
            </a:lvl1pPr>
            <a:lvl2pPr marL="457200" indent="0">
              <a:buNone/>
              <a:defRPr>
                <a:solidFill>
                  <a:schemeClr val="bg1"/>
                </a:solidFill>
                <a:latin typeface="+mj-lt"/>
              </a:defRPr>
            </a:lvl2pPr>
            <a:lvl3pPr marL="914400" indent="0">
              <a:buNone/>
              <a:defRPr>
                <a:solidFill>
                  <a:schemeClr val="bg1"/>
                </a:solidFill>
                <a:latin typeface="+mj-lt"/>
              </a:defRPr>
            </a:lvl3pPr>
            <a:lvl4pPr marL="1371600" indent="0">
              <a:buNone/>
              <a:defRPr>
                <a:solidFill>
                  <a:schemeClr val="bg1"/>
                </a:solidFill>
                <a:latin typeface="+mj-lt"/>
              </a:defRPr>
            </a:lvl4pPr>
            <a:lvl5pPr marL="1828800" indent="0">
              <a:buNone/>
              <a:defRPr>
                <a:solidFill>
                  <a:schemeClr val="bg1"/>
                </a:solidFill>
                <a:latin typeface="+mj-lt"/>
              </a:defRPr>
            </a:lvl5pPr>
          </a:lstStyle>
          <a:p>
            <a:pPr lvl="0"/>
            <a:r>
              <a:rPr lang="en-US" dirty="0"/>
              <a:t>Contact</a:t>
            </a:r>
          </a:p>
        </p:txBody>
      </p:sp>
      <p:sp>
        <p:nvSpPr>
          <p:cNvPr id="7" name="Text Placeholder 16">
            <a:extLst>
              <a:ext uri="{FF2B5EF4-FFF2-40B4-BE49-F238E27FC236}">
                <a16:creationId xmlns:a16="http://schemas.microsoft.com/office/drawing/2014/main" id="{DC680E64-EAA8-41B6-AD32-23403E76667E}"/>
              </a:ext>
            </a:extLst>
          </p:cNvPr>
          <p:cNvSpPr>
            <a:spLocks noGrp="1"/>
          </p:cNvSpPr>
          <p:nvPr>
            <p:ph type="body" sz="quarter" idx="12" hasCustomPrompt="1"/>
          </p:nvPr>
        </p:nvSpPr>
        <p:spPr>
          <a:xfrm>
            <a:off x="3543201" y="5820436"/>
            <a:ext cx="1816100" cy="1731523"/>
          </a:xfrm>
        </p:spPr>
        <p:txBody>
          <a:bodyPr lIns="73152" rIns="45720">
            <a:normAutofit/>
          </a:bodyPr>
          <a:lstStyle>
            <a:lvl1pPr marL="0" indent="0">
              <a:lnSpc>
                <a:spcPct val="100000"/>
              </a:lnSpc>
              <a:buNone/>
              <a:defRPr sz="1100" b="0" i="0">
                <a:solidFill>
                  <a:schemeClr val="bg1"/>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noProof="0" dirty="0"/>
              <a:t>Click to edit text</a:t>
            </a:r>
          </a:p>
        </p:txBody>
      </p:sp>
      <p:sp>
        <p:nvSpPr>
          <p:cNvPr id="8" name="Picture Placeholder 7">
            <a:extLst>
              <a:ext uri="{FF2B5EF4-FFF2-40B4-BE49-F238E27FC236}">
                <a16:creationId xmlns:a16="http://schemas.microsoft.com/office/drawing/2014/main" id="{28EFC47E-3E71-499D-A09B-118EC606C078}"/>
              </a:ext>
            </a:extLst>
          </p:cNvPr>
          <p:cNvSpPr>
            <a:spLocks noGrp="1"/>
          </p:cNvSpPr>
          <p:nvPr userDrawn="1">
            <p:ph type="pic" sz="quarter" idx="20" hasCustomPrompt="1"/>
          </p:nvPr>
        </p:nvSpPr>
        <p:spPr>
          <a:xfrm>
            <a:off x="6953656" y="4514315"/>
            <a:ext cx="685800" cy="685800"/>
          </a:xfrm>
          <a:noFill/>
        </p:spPr>
        <p:txBody>
          <a:bodyPr lIns="0" rIns="0">
            <a:normAutofit/>
          </a:bodyPr>
          <a:lstStyle>
            <a:lvl1pPr marL="0" indent="0" algn="ctr">
              <a:buNone/>
              <a:defRPr sz="900">
                <a:solidFill>
                  <a:schemeClr val="bg1"/>
                </a:solidFill>
              </a:defRPr>
            </a:lvl1pPr>
          </a:lstStyle>
          <a:p>
            <a:r>
              <a:rPr lang="en-US" dirty="0"/>
              <a:t>Add Logo</a:t>
            </a:r>
          </a:p>
        </p:txBody>
      </p:sp>
      <p:sp>
        <p:nvSpPr>
          <p:cNvPr id="20" name="Text Placeholder 16">
            <a:extLst>
              <a:ext uri="{FF2B5EF4-FFF2-40B4-BE49-F238E27FC236}">
                <a16:creationId xmlns:a16="http://schemas.microsoft.com/office/drawing/2014/main" id="{D423D4C4-E85E-9DCC-B3E6-35C836082931}"/>
              </a:ext>
            </a:extLst>
          </p:cNvPr>
          <p:cNvSpPr>
            <a:spLocks noGrp="1"/>
          </p:cNvSpPr>
          <p:nvPr>
            <p:ph type="body" sz="quarter" idx="27" hasCustomPrompt="1"/>
          </p:nvPr>
        </p:nvSpPr>
        <p:spPr>
          <a:xfrm>
            <a:off x="6937624" y="6513913"/>
            <a:ext cx="3125640" cy="1219095"/>
          </a:xfrm>
        </p:spPr>
        <p:txBody>
          <a:bodyPr lIns="91440" rIns="45720">
            <a:normAutofit/>
          </a:bodyPr>
          <a:lstStyle>
            <a:lvl1pPr marL="0" indent="0">
              <a:lnSpc>
                <a:spcPts val="1800"/>
              </a:lnSpc>
              <a:buNone/>
              <a:defRPr sz="1200" b="0" i="0" cap="all" baseline="0">
                <a:solidFill>
                  <a:schemeClr val="bg1"/>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noProof="0" dirty="0"/>
              <a:t>Click to edit text</a:t>
            </a:r>
          </a:p>
        </p:txBody>
      </p:sp>
    </p:spTree>
    <p:extLst>
      <p:ext uri="{BB962C8B-B14F-4D97-AF65-F5344CB8AC3E}">
        <p14:creationId xmlns:p14="http://schemas.microsoft.com/office/powerpoint/2010/main" val="398201053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Opt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CE3008-4938-473C-ABBE-CB1128CE8868}"/>
              </a:ext>
              <a:ext uri="{C183D7F6-B498-43B3-948B-1728B52AA6E4}">
                <adec:decorative xmlns:adec="http://schemas.microsoft.com/office/drawing/2017/decorative" val="1"/>
              </a:ext>
            </a:extLst>
          </p:cNvPr>
          <p:cNvSpPr/>
          <p:nvPr userDrawn="1"/>
        </p:nvSpPr>
        <p:spPr>
          <a:xfrm>
            <a:off x="6705600" y="3886200"/>
            <a:ext cx="3352800" cy="388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itle 30">
            <a:extLst>
              <a:ext uri="{FF2B5EF4-FFF2-40B4-BE49-F238E27FC236}">
                <a16:creationId xmlns:a16="http://schemas.microsoft.com/office/drawing/2014/main" id="{A23AF9C2-1B51-41F0-ACC1-0D15C1CAAA76}"/>
              </a:ext>
            </a:extLst>
          </p:cNvPr>
          <p:cNvSpPr>
            <a:spLocks noGrp="1"/>
          </p:cNvSpPr>
          <p:nvPr>
            <p:ph type="title" hasCustomPrompt="1"/>
          </p:nvPr>
        </p:nvSpPr>
        <p:spPr>
          <a:xfrm>
            <a:off x="228600" y="4547723"/>
            <a:ext cx="2883217" cy="360033"/>
          </a:xfrm>
        </p:spPr>
        <p:txBody>
          <a:bodyPr vert="horz" lIns="45720" tIns="45720" rIns="45720" bIns="45720" rtlCol="0">
            <a:noAutofit/>
          </a:bodyPr>
          <a:lstStyle>
            <a:lvl1pPr>
              <a:defRPr lang="en-US" sz="2400" b="0">
                <a:solidFill>
                  <a:schemeClr val="accent1"/>
                </a:solidFill>
                <a:latin typeface="+mj-lt"/>
                <a:ea typeface="+mn-ea"/>
                <a:cs typeface="+mn-cs"/>
              </a:defRPr>
            </a:lvl1pPr>
          </a:lstStyle>
          <a:p>
            <a:pPr marL="0" lvl="0" indent="0">
              <a:spcBef>
                <a:spcPts val="1000"/>
              </a:spcBef>
              <a:buFont typeface="Arial" panose="020B0604020202020204" pitchFamily="34" charset="0"/>
            </a:pPr>
            <a:r>
              <a:rPr lang="en-US" dirty="0"/>
              <a:t>Click to add title</a:t>
            </a:r>
          </a:p>
        </p:txBody>
      </p:sp>
      <p:sp>
        <p:nvSpPr>
          <p:cNvPr id="4" name="Picture Placeholder 3">
            <a:extLst>
              <a:ext uri="{FF2B5EF4-FFF2-40B4-BE49-F238E27FC236}">
                <a16:creationId xmlns:a16="http://schemas.microsoft.com/office/drawing/2014/main" id="{9AD7476E-EDF5-4CE8-8C32-1E82D1530A27}"/>
              </a:ext>
            </a:extLst>
          </p:cNvPr>
          <p:cNvSpPr>
            <a:spLocks noGrp="1"/>
          </p:cNvSpPr>
          <p:nvPr>
            <p:ph type="pic" sz="quarter" idx="32" hasCustomPrompt="1"/>
          </p:nvPr>
        </p:nvSpPr>
        <p:spPr>
          <a:xfrm>
            <a:off x="0" y="1"/>
            <a:ext cx="3355975" cy="3886200"/>
          </a:xfrm>
        </p:spPr>
        <p:txBody>
          <a:bodyPr>
            <a:normAutofit/>
          </a:bodyPr>
          <a:lstStyle>
            <a:lvl1pPr marL="0" indent="0" algn="ctr">
              <a:buNone/>
              <a:defRPr sz="1800"/>
            </a:lvl1pPr>
          </a:lstStyle>
          <a:p>
            <a:r>
              <a:rPr lang="en-US" dirty="0"/>
              <a:t>Click to add picture</a:t>
            </a:r>
          </a:p>
        </p:txBody>
      </p:sp>
      <p:sp>
        <p:nvSpPr>
          <p:cNvPr id="16" name="Text Placeholder 16">
            <a:extLst>
              <a:ext uri="{FF2B5EF4-FFF2-40B4-BE49-F238E27FC236}">
                <a16:creationId xmlns:a16="http://schemas.microsoft.com/office/drawing/2014/main" id="{EFD9D2A7-6536-447C-B7A6-7AB8AA8025C8}"/>
              </a:ext>
            </a:extLst>
          </p:cNvPr>
          <p:cNvSpPr>
            <a:spLocks noGrp="1"/>
          </p:cNvSpPr>
          <p:nvPr>
            <p:ph type="body" sz="quarter" idx="12" hasCustomPrompt="1"/>
          </p:nvPr>
        </p:nvSpPr>
        <p:spPr>
          <a:xfrm>
            <a:off x="228600" y="5094987"/>
            <a:ext cx="2893612" cy="2448813"/>
          </a:xfrm>
        </p:spPr>
        <p:txBody>
          <a:bodyPr lIns="45720" rIns="45720">
            <a:normAutofit/>
          </a:bodyPr>
          <a:lstStyle>
            <a:lvl1pPr marL="0" indent="0">
              <a:lnSpc>
                <a:spcPct val="150000"/>
              </a:lnSpc>
              <a:buNone/>
              <a:defRPr sz="1100" b="0" i="0">
                <a:solidFill>
                  <a:srgbClr val="000000"/>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dirty="0"/>
              <a:t>Click to add text</a:t>
            </a:r>
            <a:endParaRPr lang="en-US" noProof="0" dirty="0"/>
          </a:p>
        </p:txBody>
      </p:sp>
      <p:sp>
        <p:nvSpPr>
          <p:cNvPr id="17" name="Text Placeholder 5">
            <a:extLst>
              <a:ext uri="{FF2B5EF4-FFF2-40B4-BE49-F238E27FC236}">
                <a16:creationId xmlns:a16="http://schemas.microsoft.com/office/drawing/2014/main" id="{53880414-B2C5-45FC-A5A0-792D36719AC0}"/>
              </a:ext>
            </a:extLst>
          </p:cNvPr>
          <p:cNvSpPr>
            <a:spLocks noGrp="1"/>
          </p:cNvSpPr>
          <p:nvPr>
            <p:ph type="body" sz="quarter" idx="30" hasCustomPrompt="1"/>
          </p:nvPr>
        </p:nvSpPr>
        <p:spPr>
          <a:xfrm>
            <a:off x="3619721" y="518465"/>
            <a:ext cx="2867252" cy="349311"/>
          </a:xfrm>
        </p:spPr>
        <p:txBody>
          <a:bodyPr lIns="45720" rIns="45720">
            <a:noAutofit/>
          </a:bodyPr>
          <a:lstStyle>
            <a:lvl1pPr marL="0" indent="0">
              <a:buNone/>
              <a:defRPr sz="2400" b="0">
                <a:solidFill>
                  <a:schemeClr val="accent1"/>
                </a:solidFill>
                <a:latin typeface="+mj-lt"/>
              </a:defRPr>
            </a:lvl1pPr>
            <a:lvl2pPr marL="457200" indent="0">
              <a:buNone/>
              <a:defRPr sz="2000" b="1">
                <a:latin typeface="Avenir Next LT Pro" panose="020B0504020202020204" pitchFamily="34" charset="0"/>
              </a:defRPr>
            </a:lvl2pPr>
            <a:lvl3pPr marL="914400" indent="0">
              <a:buNone/>
              <a:defRPr sz="2000" b="1">
                <a:latin typeface="Avenir Next LT Pro" panose="020B0504020202020204" pitchFamily="34" charset="0"/>
              </a:defRPr>
            </a:lvl3pPr>
            <a:lvl4pPr marL="1371600" indent="0">
              <a:buNone/>
              <a:defRPr sz="2000" b="1">
                <a:latin typeface="Avenir Next LT Pro" panose="020B0504020202020204" pitchFamily="34" charset="0"/>
              </a:defRPr>
            </a:lvl4pPr>
            <a:lvl5pPr marL="1828800" indent="0">
              <a:buNone/>
              <a:defRPr sz="2000" b="1">
                <a:latin typeface="Avenir Next LT Pro" panose="020B0504020202020204" pitchFamily="34" charset="0"/>
              </a:defRPr>
            </a:lvl5pPr>
          </a:lstStyle>
          <a:p>
            <a:pPr lvl="0"/>
            <a:r>
              <a:rPr lang="en-US" dirty="0"/>
              <a:t>Click to add text</a:t>
            </a:r>
          </a:p>
        </p:txBody>
      </p:sp>
      <p:sp>
        <p:nvSpPr>
          <p:cNvPr id="15" name="Text Placeholder 16">
            <a:extLst>
              <a:ext uri="{FF2B5EF4-FFF2-40B4-BE49-F238E27FC236}">
                <a16:creationId xmlns:a16="http://schemas.microsoft.com/office/drawing/2014/main" id="{A41950BF-AF1B-4414-974B-FF3D155A096C}"/>
              </a:ext>
            </a:extLst>
          </p:cNvPr>
          <p:cNvSpPr>
            <a:spLocks noGrp="1"/>
          </p:cNvSpPr>
          <p:nvPr>
            <p:ph type="body" sz="quarter" idx="29" hasCustomPrompt="1"/>
          </p:nvPr>
        </p:nvSpPr>
        <p:spPr>
          <a:xfrm>
            <a:off x="3627834" y="992144"/>
            <a:ext cx="2876348" cy="2752369"/>
          </a:xfrm>
        </p:spPr>
        <p:txBody>
          <a:bodyPr lIns="45720" rIns="45720">
            <a:normAutofit/>
          </a:bodyPr>
          <a:lstStyle>
            <a:lvl1pPr marL="0" indent="0">
              <a:lnSpc>
                <a:spcPct val="150000"/>
              </a:lnSpc>
              <a:buNone/>
              <a:defRPr sz="1100" b="0" i="0">
                <a:solidFill>
                  <a:srgbClr val="000000"/>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dirty="0"/>
              <a:t>Click to add text</a:t>
            </a:r>
            <a:endParaRPr lang="en-US" noProof="0" dirty="0"/>
          </a:p>
        </p:txBody>
      </p:sp>
      <p:sp>
        <p:nvSpPr>
          <p:cNvPr id="29" name="Picture Placeholder 3">
            <a:extLst>
              <a:ext uri="{FF2B5EF4-FFF2-40B4-BE49-F238E27FC236}">
                <a16:creationId xmlns:a16="http://schemas.microsoft.com/office/drawing/2014/main" id="{8ED93851-8D31-45AB-A726-D5C3546F3936}"/>
              </a:ext>
            </a:extLst>
          </p:cNvPr>
          <p:cNvSpPr>
            <a:spLocks noGrp="1"/>
          </p:cNvSpPr>
          <p:nvPr>
            <p:ph type="pic" sz="quarter" idx="33" hasCustomPrompt="1"/>
          </p:nvPr>
        </p:nvSpPr>
        <p:spPr>
          <a:xfrm>
            <a:off x="3359785" y="3898901"/>
            <a:ext cx="3345816" cy="3886199"/>
          </a:xfrm>
        </p:spPr>
        <p:txBody>
          <a:bodyPr>
            <a:normAutofit/>
          </a:bodyPr>
          <a:lstStyle>
            <a:lvl1pPr marL="0" indent="0" algn="ctr">
              <a:buNone/>
              <a:defRPr sz="1800"/>
            </a:lvl1pPr>
          </a:lstStyle>
          <a:p>
            <a:r>
              <a:rPr lang="en-US" dirty="0"/>
              <a:t>Click to add picture</a:t>
            </a:r>
          </a:p>
        </p:txBody>
      </p:sp>
      <p:sp>
        <p:nvSpPr>
          <p:cNvPr id="3" name="Picture Placeholder 2">
            <a:extLst>
              <a:ext uri="{FF2B5EF4-FFF2-40B4-BE49-F238E27FC236}">
                <a16:creationId xmlns:a16="http://schemas.microsoft.com/office/drawing/2014/main" id="{7AF50594-58FC-4CC6-96FC-190BB9A067FA}"/>
              </a:ext>
            </a:extLst>
          </p:cNvPr>
          <p:cNvSpPr>
            <a:spLocks noGrp="1"/>
          </p:cNvSpPr>
          <p:nvPr>
            <p:ph type="pic" sz="quarter" idx="31" hasCustomPrompt="1"/>
          </p:nvPr>
        </p:nvSpPr>
        <p:spPr>
          <a:xfrm>
            <a:off x="6715759" y="-1"/>
            <a:ext cx="3341105" cy="3886199"/>
          </a:xfrm>
        </p:spPr>
        <p:txBody>
          <a:bodyPr>
            <a:normAutofit/>
          </a:bodyPr>
          <a:lstStyle>
            <a:lvl1pPr marL="0" indent="0" algn="ctr">
              <a:buNone/>
              <a:defRPr sz="1800"/>
            </a:lvl1pPr>
          </a:lstStyle>
          <a:p>
            <a:r>
              <a:rPr lang="en-US" dirty="0"/>
              <a:t>Click to add picture</a:t>
            </a:r>
          </a:p>
        </p:txBody>
      </p:sp>
      <p:sp>
        <p:nvSpPr>
          <p:cNvPr id="27" name="Text Placeholder 5">
            <a:extLst>
              <a:ext uri="{FF2B5EF4-FFF2-40B4-BE49-F238E27FC236}">
                <a16:creationId xmlns:a16="http://schemas.microsoft.com/office/drawing/2014/main" id="{C9472BAF-2E41-4B81-B680-FB2A7AABF316}"/>
              </a:ext>
            </a:extLst>
          </p:cNvPr>
          <p:cNvSpPr>
            <a:spLocks noGrp="1"/>
          </p:cNvSpPr>
          <p:nvPr>
            <p:ph type="body" sz="quarter" idx="28" hasCustomPrompt="1"/>
          </p:nvPr>
        </p:nvSpPr>
        <p:spPr>
          <a:xfrm>
            <a:off x="6921262" y="4545170"/>
            <a:ext cx="2884461" cy="349311"/>
          </a:xfrm>
        </p:spPr>
        <p:txBody>
          <a:bodyPr lIns="45720" rIns="45720">
            <a:noAutofit/>
          </a:bodyPr>
          <a:lstStyle>
            <a:lvl1pPr marL="0" indent="0">
              <a:buNone/>
              <a:defRPr sz="2400" b="0">
                <a:solidFill>
                  <a:schemeClr val="bg1"/>
                </a:solidFill>
                <a:latin typeface="+mj-lt"/>
              </a:defRPr>
            </a:lvl1pPr>
            <a:lvl2pPr marL="457200" indent="0">
              <a:buNone/>
              <a:defRPr sz="2000" b="1">
                <a:latin typeface="Avenir Next LT Pro" panose="020B0504020202020204" pitchFamily="34" charset="0"/>
              </a:defRPr>
            </a:lvl2pPr>
            <a:lvl3pPr marL="914400" indent="0">
              <a:buNone/>
              <a:defRPr sz="2000" b="1">
                <a:latin typeface="Avenir Next LT Pro" panose="020B0504020202020204" pitchFamily="34" charset="0"/>
              </a:defRPr>
            </a:lvl3pPr>
            <a:lvl4pPr marL="1371600" indent="0">
              <a:buNone/>
              <a:defRPr sz="2000" b="1">
                <a:latin typeface="Avenir Next LT Pro" panose="020B0504020202020204" pitchFamily="34" charset="0"/>
              </a:defRPr>
            </a:lvl4pPr>
            <a:lvl5pPr marL="1828800" indent="0">
              <a:buNone/>
              <a:defRPr sz="2000" b="1">
                <a:latin typeface="Avenir Next LT Pro" panose="020B0504020202020204" pitchFamily="34" charset="0"/>
              </a:defRPr>
            </a:lvl5pPr>
          </a:lstStyle>
          <a:p>
            <a:pPr lvl="0"/>
            <a:r>
              <a:rPr lang="en-US" dirty="0"/>
              <a:t>Click to add text</a:t>
            </a:r>
          </a:p>
        </p:txBody>
      </p:sp>
      <p:sp>
        <p:nvSpPr>
          <p:cNvPr id="26" name="Text Placeholder 16">
            <a:extLst>
              <a:ext uri="{FF2B5EF4-FFF2-40B4-BE49-F238E27FC236}">
                <a16:creationId xmlns:a16="http://schemas.microsoft.com/office/drawing/2014/main" id="{6AE19FFF-9A53-44FA-9587-6A53CD56CFB4}"/>
              </a:ext>
            </a:extLst>
          </p:cNvPr>
          <p:cNvSpPr>
            <a:spLocks noGrp="1"/>
          </p:cNvSpPr>
          <p:nvPr>
            <p:ph type="body" sz="quarter" idx="27" hasCustomPrompt="1"/>
          </p:nvPr>
        </p:nvSpPr>
        <p:spPr>
          <a:xfrm>
            <a:off x="6921262" y="5094987"/>
            <a:ext cx="2893612" cy="2448813"/>
          </a:xfrm>
        </p:spPr>
        <p:txBody>
          <a:bodyPr lIns="45720" rIns="45720">
            <a:normAutofit/>
          </a:bodyPr>
          <a:lstStyle>
            <a:lvl1pPr marL="0" indent="0">
              <a:lnSpc>
                <a:spcPct val="150000"/>
              </a:lnSpc>
              <a:buNone/>
              <a:defRPr sz="1100" b="0">
                <a:solidFill>
                  <a:schemeClr val="bg1"/>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dirty="0"/>
              <a:t>Click to add text</a:t>
            </a:r>
            <a:endParaRPr lang="en-US" noProof="0" dirty="0"/>
          </a:p>
        </p:txBody>
      </p:sp>
      <p:cxnSp>
        <p:nvCxnSpPr>
          <p:cNvPr id="7" name="Straight Connector 6">
            <a:extLst>
              <a:ext uri="{FF2B5EF4-FFF2-40B4-BE49-F238E27FC236}">
                <a16:creationId xmlns:a16="http://schemas.microsoft.com/office/drawing/2014/main" id="{F0327553-3280-4A36-BE81-D7D188CF7C45}"/>
              </a:ext>
              <a:ext uri="{C183D7F6-B498-43B3-948B-1728B52AA6E4}">
                <adec:decorative xmlns:adec="http://schemas.microsoft.com/office/drawing/2017/decorative" val="1"/>
              </a:ext>
            </a:extLst>
          </p:cNvPr>
          <p:cNvCxnSpPr>
            <a:cxnSpLocks/>
          </p:cNvCxnSpPr>
          <p:nvPr userDrawn="1"/>
        </p:nvCxnSpPr>
        <p:spPr>
          <a:xfrm>
            <a:off x="3619721" y="364077"/>
            <a:ext cx="103106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5BE30A8-DA5C-4AD7-879F-19D0C015D19F}"/>
              </a:ext>
              <a:ext uri="{C183D7F6-B498-43B3-948B-1728B52AA6E4}">
                <adec:decorative xmlns:adec="http://schemas.microsoft.com/office/drawing/2017/decorative" val="1"/>
              </a:ext>
            </a:extLst>
          </p:cNvPr>
          <p:cNvCxnSpPr>
            <a:cxnSpLocks/>
          </p:cNvCxnSpPr>
          <p:nvPr userDrawn="1"/>
        </p:nvCxnSpPr>
        <p:spPr>
          <a:xfrm>
            <a:off x="274149" y="4248786"/>
            <a:ext cx="1090332"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C7D497F-F255-4310-A2D3-8EE9619CE469}"/>
              </a:ext>
              <a:ext uri="{C183D7F6-B498-43B3-948B-1728B52AA6E4}">
                <adec:decorative xmlns:adec="http://schemas.microsoft.com/office/drawing/2017/decorative" val="1"/>
              </a:ext>
            </a:extLst>
          </p:cNvPr>
          <p:cNvCxnSpPr>
            <a:cxnSpLocks/>
          </p:cNvCxnSpPr>
          <p:nvPr userDrawn="1"/>
        </p:nvCxnSpPr>
        <p:spPr>
          <a:xfrm>
            <a:off x="6921262" y="4287975"/>
            <a:ext cx="1031065"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82908"/>
      </p:ext>
    </p:extLst>
  </p:cSld>
  <p:clrMapOvr>
    <a:masterClrMapping/>
  </p:clrMapOvr>
  <p:extLst>
    <p:ext uri="{DCECCB84-F9BA-43D5-87BE-67443E8EF086}">
      <p15:sldGuideLst xmlns:p15="http://schemas.microsoft.com/office/powerpoint/2012/main">
        <p15:guide id="1" orient="horz" pos="201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Opt 2">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B86C14CC-787C-4786-9614-AAC76605A52B}"/>
              </a:ext>
            </a:extLst>
          </p:cNvPr>
          <p:cNvSpPr>
            <a:spLocks noGrp="1"/>
          </p:cNvSpPr>
          <p:nvPr>
            <p:ph type="pic" sz="quarter" idx="22" hasCustomPrompt="1"/>
          </p:nvPr>
        </p:nvSpPr>
        <p:spPr>
          <a:xfrm>
            <a:off x="3352800" y="0"/>
            <a:ext cx="6705600" cy="7772400"/>
          </a:xfrm>
        </p:spPr>
        <p:txBody>
          <a:bodyPr>
            <a:normAutofit/>
          </a:bodyPr>
          <a:lstStyle>
            <a:lvl1pPr marL="0" indent="0" algn="ctr">
              <a:buNone/>
              <a:defRPr sz="2000"/>
            </a:lvl1pPr>
          </a:lstStyle>
          <a:p>
            <a:r>
              <a:rPr lang="en-US" dirty="0"/>
              <a:t>Click to add picture</a:t>
            </a:r>
          </a:p>
        </p:txBody>
      </p:sp>
      <p:sp>
        <p:nvSpPr>
          <p:cNvPr id="4" name="Text Placeholder 29">
            <a:extLst>
              <a:ext uri="{FF2B5EF4-FFF2-40B4-BE49-F238E27FC236}">
                <a16:creationId xmlns:a16="http://schemas.microsoft.com/office/drawing/2014/main" id="{D11FCD62-5581-6C96-7FBB-065C543F4035}"/>
              </a:ext>
              <a:ext uri="{C183D7F6-B498-43B3-948B-1728B52AA6E4}">
                <adec:decorative xmlns:adec="http://schemas.microsoft.com/office/drawing/2017/decorative" val="1"/>
              </a:ext>
            </a:extLst>
          </p:cNvPr>
          <p:cNvSpPr>
            <a:spLocks noGrp="1"/>
          </p:cNvSpPr>
          <p:nvPr>
            <p:ph type="body" sz="quarter" idx="31"/>
          </p:nvPr>
        </p:nvSpPr>
        <p:spPr>
          <a:xfrm>
            <a:off x="3344469" y="1089499"/>
            <a:ext cx="6740920" cy="6697190"/>
          </a:xfrm>
          <a:prstGeom prst="triangle">
            <a:avLst>
              <a:gd name="adj" fmla="val 100000"/>
            </a:avLst>
          </a:prstGeom>
          <a:solidFill>
            <a:schemeClr val="accent1">
              <a:alpha val="60000"/>
            </a:schemeClr>
          </a:solidFill>
          <a:ln w="6350">
            <a:solidFill>
              <a:schemeClr val="accent1">
                <a:alpha val="50000"/>
              </a:schemeClr>
            </a:solidFill>
          </a:ln>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a:extLst>
              <a:ext uri="{FF2B5EF4-FFF2-40B4-BE49-F238E27FC236}">
                <a16:creationId xmlns:a16="http://schemas.microsoft.com/office/drawing/2014/main" id="{DADA9E61-30FE-B393-5054-29920E663B2B}"/>
              </a:ext>
              <a:ext uri="{C183D7F6-B498-43B3-948B-1728B52AA6E4}">
                <adec:decorative xmlns:adec="http://schemas.microsoft.com/office/drawing/2017/decorative" val="1"/>
              </a:ext>
            </a:extLst>
          </p:cNvPr>
          <p:cNvSpPr>
            <a:spLocks noGrp="1"/>
          </p:cNvSpPr>
          <p:nvPr>
            <p:ph type="body" sz="quarter" idx="32" hasCustomPrompt="1"/>
          </p:nvPr>
        </p:nvSpPr>
        <p:spPr>
          <a:xfrm>
            <a:off x="3359965" y="3093794"/>
            <a:ext cx="4686299" cy="4678605"/>
          </a:xfrm>
          <a:prstGeom prst="rtTriangle">
            <a:avLst/>
          </a:prstGeom>
          <a:solidFill>
            <a:schemeClr val="accent1">
              <a:alpha val="60000"/>
            </a:schemeClr>
          </a:solidFill>
          <a:ln w="6350">
            <a:solidFill>
              <a:schemeClr val="accent1">
                <a:alpha val="50000"/>
              </a:schemeClr>
            </a:solidFill>
          </a:ln>
        </p:spPr>
        <p:txBody>
          <a:bodyPr wrap="square" lIns="0" tIns="0" rIns="0" bIns="0">
            <a:noAutofit/>
          </a:bodyPr>
          <a:lstStyle>
            <a:lvl1pPr marL="0" indent="0" algn="l">
              <a:spcBef>
                <a:spcPts val="0"/>
              </a:spcBef>
              <a:buNone/>
              <a:defRPr sz="2400" b="0">
                <a:noFill/>
                <a:latin typeface="+mj-lt"/>
              </a:defRPr>
            </a:lvl1pPr>
            <a:lvl2pPr marL="457200" indent="0">
              <a:buNone/>
              <a:defRPr sz="2000" b="1">
                <a:latin typeface="Avenir Next LT Pro" panose="020B0504020202020204" pitchFamily="34" charset="0"/>
              </a:defRPr>
            </a:lvl2pPr>
            <a:lvl3pPr marL="914400" indent="0">
              <a:buNone/>
              <a:defRPr sz="2000" b="1">
                <a:latin typeface="Avenir Next LT Pro" panose="020B0504020202020204" pitchFamily="34" charset="0"/>
              </a:defRPr>
            </a:lvl3pPr>
            <a:lvl4pPr marL="1371600" indent="0">
              <a:buNone/>
              <a:defRPr sz="2000" b="1">
                <a:latin typeface="Avenir Next LT Pro" panose="020B0504020202020204" pitchFamily="34" charset="0"/>
              </a:defRPr>
            </a:lvl4pPr>
            <a:lvl5pPr marL="1828800" indent="0">
              <a:buNone/>
              <a:defRPr sz="2000" b="1">
                <a:latin typeface="Avenir Next LT Pro" panose="020B0504020202020204" pitchFamily="34" charset="0"/>
              </a:defRPr>
            </a:lvl5pPr>
          </a:lstStyle>
          <a:p>
            <a:pPr lvl="0"/>
            <a:r>
              <a:rPr lang="en-US" dirty="0"/>
              <a:t>Add text here</a:t>
            </a:r>
          </a:p>
        </p:txBody>
      </p:sp>
      <p:sp>
        <p:nvSpPr>
          <p:cNvPr id="3" name="Right Triangle 9">
            <a:extLst>
              <a:ext uri="{FF2B5EF4-FFF2-40B4-BE49-F238E27FC236}">
                <a16:creationId xmlns:a16="http://schemas.microsoft.com/office/drawing/2014/main" id="{193DFD4C-65D5-4455-89AC-3D3A3D1916E4}"/>
              </a:ext>
              <a:ext uri="{C183D7F6-B498-43B3-948B-1728B52AA6E4}">
                <adec:decorative xmlns:adec="http://schemas.microsoft.com/office/drawing/2017/decorative" val="1"/>
              </a:ext>
            </a:extLst>
          </p:cNvPr>
          <p:cNvSpPr/>
          <p:nvPr userDrawn="1"/>
        </p:nvSpPr>
        <p:spPr>
          <a:xfrm rot="16200000" flipH="1">
            <a:off x="106255" y="-114882"/>
            <a:ext cx="3137482" cy="3355610"/>
          </a:xfrm>
          <a:custGeom>
            <a:avLst/>
            <a:gdLst>
              <a:gd name="connsiteX0" fmla="*/ 0 w 5616109"/>
              <a:gd name="connsiteY0" fmla="*/ 10058400 h 10058400"/>
              <a:gd name="connsiteX1" fmla="*/ 0 w 5616109"/>
              <a:gd name="connsiteY1" fmla="*/ 0 h 10058400"/>
              <a:gd name="connsiteX2" fmla="*/ 5616109 w 5616109"/>
              <a:gd name="connsiteY2" fmla="*/ 10058400 h 10058400"/>
              <a:gd name="connsiteX3" fmla="*/ 0 w 5616109"/>
              <a:gd name="connsiteY3" fmla="*/ 10058400 h 10058400"/>
              <a:gd name="connsiteX0" fmla="*/ 0 w 7754628"/>
              <a:gd name="connsiteY0" fmla="*/ 10058400 h 10058400"/>
              <a:gd name="connsiteX1" fmla="*/ 0 w 7754628"/>
              <a:gd name="connsiteY1" fmla="*/ 0 h 10058400"/>
              <a:gd name="connsiteX2" fmla="*/ 7754628 w 7754628"/>
              <a:gd name="connsiteY2" fmla="*/ 10014158 h 10058400"/>
              <a:gd name="connsiteX3" fmla="*/ 0 w 7754628"/>
              <a:gd name="connsiteY3" fmla="*/ 10058400 h 10058400"/>
              <a:gd name="connsiteX0" fmla="*/ 0 w 7831393"/>
              <a:gd name="connsiteY0" fmla="*/ 10058400 h 10058400"/>
              <a:gd name="connsiteX1" fmla="*/ 0 w 7831393"/>
              <a:gd name="connsiteY1" fmla="*/ 0 h 10058400"/>
              <a:gd name="connsiteX2" fmla="*/ 7831393 w 7831393"/>
              <a:gd name="connsiteY2" fmla="*/ 10043651 h 10058400"/>
              <a:gd name="connsiteX3" fmla="*/ 0 w 7831393"/>
              <a:gd name="connsiteY3" fmla="*/ 10058400 h 10058400"/>
            </a:gdLst>
            <a:ahLst/>
            <a:cxnLst>
              <a:cxn ang="0">
                <a:pos x="connsiteX0" y="connsiteY0"/>
              </a:cxn>
              <a:cxn ang="0">
                <a:pos x="connsiteX1" y="connsiteY1"/>
              </a:cxn>
              <a:cxn ang="0">
                <a:pos x="connsiteX2" y="connsiteY2"/>
              </a:cxn>
              <a:cxn ang="0">
                <a:pos x="connsiteX3" y="connsiteY3"/>
              </a:cxn>
            </a:cxnLst>
            <a:rect l="l" t="t" r="r" b="b"/>
            <a:pathLst>
              <a:path w="7831393" h="10058400">
                <a:moveTo>
                  <a:pt x="0" y="10058400"/>
                </a:moveTo>
                <a:lnTo>
                  <a:pt x="0" y="0"/>
                </a:lnTo>
                <a:lnTo>
                  <a:pt x="7831393" y="10043651"/>
                </a:lnTo>
                <a:lnTo>
                  <a:pt x="0" y="1005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41596A"/>
              </a:solidFill>
            </a:endParaRPr>
          </a:p>
        </p:txBody>
      </p:sp>
      <p:sp>
        <p:nvSpPr>
          <p:cNvPr id="17" name="Text Placeholder 16">
            <a:extLst>
              <a:ext uri="{FF2B5EF4-FFF2-40B4-BE49-F238E27FC236}">
                <a16:creationId xmlns:a16="http://schemas.microsoft.com/office/drawing/2014/main" id="{124FEDCA-73BD-8FF6-5214-EBF9431C5DD7}"/>
              </a:ext>
              <a:ext uri="{C183D7F6-B498-43B3-948B-1728B52AA6E4}">
                <adec:decorative xmlns:adec="http://schemas.microsoft.com/office/drawing/2017/decorative" val="1"/>
              </a:ext>
            </a:extLst>
          </p:cNvPr>
          <p:cNvSpPr>
            <a:spLocks noGrp="1"/>
          </p:cNvSpPr>
          <p:nvPr>
            <p:ph type="body" sz="quarter" idx="33"/>
          </p:nvPr>
        </p:nvSpPr>
        <p:spPr>
          <a:xfrm>
            <a:off x="4679004" y="2451370"/>
            <a:ext cx="5414321" cy="5363893"/>
          </a:xfrm>
          <a:prstGeom prst="triangle">
            <a:avLst>
              <a:gd name="adj" fmla="val 100000"/>
            </a:avLst>
          </a:prstGeom>
          <a:solidFill>
            <a:schemeClr val="accent1">
              <a:alpha val="60000"/>
            </a:schemeClr>
          </a:solidFill>
          <a:ln w="6350">
            <a:solidFill>
              <a:schemeClr val="accent1">
                <a:alpha val="60000"/>
              </a:schemeClr>
            </a:solidFill>
          </a:ln>
        </p:spPr>
        <p:txBody>
          <a:bodyPr/>
          <a:lstStyle>
            <a:lvl1pPr>
              <a:defRPr>
                <a:noFill/>
              </a:defRPr>
            </a:lvl1pPr>
            <a:lvl2pPr>
              <a:defRPr>
                <a:noFill/>
              </a:defRPr>
            </a:lvl2pPr>
            <a:lvl3pPr>
              <a:defRPr>
                <a:noFill/>
              </a:defRPr>
            </a:lvl3pPr>
            <a:lvl4pPr>
              <a:defRPr>
                <a:noFill/>
              </a:defRPr>
            </a:lvl4pPr>
            <a:lvl5pPr>
              <a:defRPr>
                <a:no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DF01E5D2-6D16-41B9-8D95-C3831084A574}"/>
              </a:ext>
            </a:extLst>
          </p:cNvPr>
          <p:cNvSpPr>
            <a:spLocks noGrp="1"/>
          </p:cNvSpPr>
          <p:nvPr userDrawn="1">
            <p:ph type="ctrTitle" hasCustomPrompt="1"/>
          </p:nvPr>
        </p:nvSpPr>
        <p:spPr>
          <a:xfrm>
            <a:off x="6934200" y="4923341"/>
            <a:ext cx="2869300" cy="1162793"/>
          </a:xfrm>
        </p:spPr>
        <p:txBody>
          <a:bodyPr vert="horz" anchor="t">
            <a:noAutofit/>
          </a:bodyPr>
          <a:lstStyle>
            <a:lvl1pPr algn="l">
              <a:lnSpc>
                <a:spcPts val="4000"/>
              </a:lnSpc>
              <a:defRPr sz="4800" b="1">
                <a:solidFill>
                  <a:schemeClr val="bg1"/>
                </a:solidFill>
                <a:latin typeface="+mj-lt"/>
              </a:defRPr>
            </a:lvl1pPr>
          </a:lstStyle>
          <a:p>
            <a:r>
              <a:rPr lang="en-US" noProof="0" dirty="0"/>
              <a:t>Click to add title</a:t>
            </a:r>
          </a:p>
        </p:txBody>
      </p:sp>
      <p:sp>
        <p:nvSpPr>
          <p:cNvPr id="18" name="Subtitle 2">
            <a:extLst>
              <a:ext uri="{FF2B5EF4-FFF2-40B4-BE49-F238E27FC236}">
                <a16:creationId xmlns:a16="http://schemas.microsoft.com/office/drawing/2014/main" id="{C1E1772A-8C1A-43F8-A297-A2A1C4961A78}"/>
              </a:ext>
            </a:extLst>
          </p:cNvPr>
          <p:cNvSpPr>
            <a:spLocks noGrp="1"/>
          </p:cNvSpPr>
          <p:nvPr userDrawn="1">
            <p:ph type="subTitle" idx="1" hasCustomPrompt="1"/>
          </p:nvPr>
        </p:nvSpPr>
        <p:spPr>
          <a:xfrm>
            <a:off x="6934200" y="6100423"/>
            <a:ext cx="2869300" cy="453005"/>
          </a:xfrm>
        </p:spPr>
        <p:txBody>
          <a:bodyPr vert="horz">
            <a:normAutofit/>
          </a:bodyPr>
          <a:lstStyle>
            <a:lvl1pPr marL="0" indent="0" algn="l">
              <a:lnSpc>
                <a:spcPct val="100000"/>
              </a:lnSpc>
              <a:buNone/>
              <a:defRPr sz="1600" cap="all" spc="0" baseline="0">
                <a:solidFill>
                  <a:schemeClr val="bg1"/>
                </a:solidFill>
                <a:latin typeface="+mn-lt"/>
                <a:cs typeface="Arial" panose="020B0604020202020204" pitchFamily="34" charset="0"/>
              </a:defRPr>
            </a:lvl1pPr>
            <a:lvl2pPr marL="377190" indent="0" algn="ctr">
              <a:buNone/>
              <a:defRPr sz="1650"/>
            </a:lvl2pPr>
            <a:lvl3pPr marL="754380" indent="0" algn="ctr">
              <a:buNone/>
              <a:defRPr sz="1485"/>
            </a:lvl3pPr>
            <a:lvl4pPr marL="1131570" indent="0" algn="ctr">
              <a:buNone/>
              <a:defRPr sz="1320"/>
            </a:lvl4pPr>
            <a:lvl5pPr marL="1508760" indent="0" algn="ctr">
              <a:buNone/>
              <a:defRPr sz="1320"/>
            </a:lvl5pPr>
            <a:lvl6pPr marL="1885950" indent="0" algn="ctr">
              <a:buNone/>
              <a:defRPr sz="1320"/>
            </a:lvl6pPr>
            <a:lvl7pPr marL="2263140" indent="0" algn="ctr">
              <a:buNone/>
              <a:defRPr sz="1320"/>
            </a:lvl7pPr>
            <a:lvl8pPr marL="2640330" indent="0" algn="ctr">
              <a:buNone/>
              <a:defRPr sz="1320"/>
            </a:lvl8pPr>
            <a:lvl9pPr marL="3017520" indent="0" algn="ctr">
              <a:buNone/>
              <a:defRPr sz="1320"/>
            </a:lvl9pPr>
          </a:lstStyle>
          <a:p>
            <a:r>
              <a:rPr lang="en-US" noProof="0" dirty="0"/>
              <a:t>CLICK TO add text</a:t>
            </a:r>
          </a:p>
        </p:txBody>
      </p:sp>
      <p:sp>
        <p:nvSpPr>
          <p:cNvPr id="9" name="Text Placeholder 5">
            <a:extLst>
              <a:ext uri="{FF2B5EF4-FFF2-40B4-BE49-F238E27FC236}">
                <a16:creationId xmlns:a16="http://schemas.microsoft.com/office/drawing/2014/main" id="{CD8BD1F9-7D12-46BE-9F06-7E6902ECE846}"/>
              </a:ext>
            </a:extLst>
          </p:cNvPr>
          <p:cNvSpPr>
            <a:spLocks noGrp="1"/>
          </p:cNvSpPr>
          <p:nvPr>
            <p:ph type="body" sz="quarter" idx="30" hasCustomPrompt="1"/>
          </p:nvPr>
        </p:nvSpPr>
        <p:spPr>
          <a:xfrm>
            <a:off x="247852" y="3619516"/>
            <a:ext cx="2867252" cy="349311"/>
          </a:xfrm>
        </p:spPr>
        <p:txBody>
          <a:bodyPr lIns="45720" rIns="45720">
            <a:noAutofit/>
          </a:bodyPr>
          <a:lstStyle>
            <a:lvl1pPr marL="0" indent="0">
              <a:buNone/>
              <a:defRPr sz="2400" b="0">
                <a:solidFill>
                  <a:schemeClr val="accent1"/>
                </a:solidFill>
                <a:latin typeface="+mj-lt"/>
              </a:defRPr>
            </a:lvl1pPr>
            <a:lvl2pPr marL="457200" indent="0">
              <a:buNone/>
              <a:defRPr sz="2000" b="1">
                <a:latin typeface="Avenir Next LT Pro" panose="020B0504020202020204" pitchFamily="34" charset="0"/>
              </a:defRPr>
            </a:lvl2pPr>
            <a:lvl3pPr marL="914400" indent="0">
              <a:buNone/>
              <a:defRPr sz="2000" b="1">
                <a:latin typeface="Avenir Next LT Pro" panose="020B0504020202020204" pitchFamily="34" charset="0"/>
              </a:defRPr>
            </a:lvl3pPr>
            <a:lvl4pPr marL="1371600" indent="0">
              <a:buNone/>
              <a:defRPr sz="2000" b="1">
                <a:latin typeface="Avenir Next LT Pro" panose="020B0504020202020204" pitchFamily="34" charset="0"/>
              </a:defRPr>
            </a:lvl4pPr>
            <a:lvl5pPr marL="1828800" indent="0">
              <a:buNone/>
              <a:defRPr sz="2000" b="1">
                <a:latin typeface="Avenir Next LT Pro" panose="020B0504020202020204" pitchFamily="34" charset="0"/>
              </a:defRPr>
            </a:lvl5pPr>
          </a:lstStyle>
          <a:p>
            <a:pPr lvl="0"/>
            <a:r>
              <a:rPr lang="en-US" dirty="0"/>
              <a:t>Add Title Here</a:t>
            </a:r>
          </a:p>
        </p:txBody>
      </p:sp>
      <p:sp>
        <p:nvSpPr>
          <p:cNvPr id="7" name="Text Placeholder 16">
            <a:extLst>
              <a:ext uri="{FF2B5EF4-FFF2-40B4-BE49-F238E27FC236}">
                <a16:creationId xmlns:a16="http://schemas.microsoft.com/office/drawing/2014/main" id="{A2CB320B-EC23-4B6B-B0CA-050791F88464}"/>
              </a:ext>
              <a:ext uri="{C183D7F6-B498-43B3-948B-1728B52AA6E4}">
                <adec:decorative xmlns:adec="http://schemas.microsoft.com/office/drawing/2017/decorative" val="0"/>
              </a:ext>
            </a:extLst>
          </p:cNvPr>
          <p:cNvSpPr>
            <a:spLocks noGrp="1"/>
          </p:cNvSpPr>
          <p:nvPr>
            <p:ph type="body" sz="quarter" idx="29" hasCustomPrompt="1"/>
          </p:nvPr>
        </p:nvSpPr>
        <p:spPr>
          <a:xfrm>
            <a:off x="247852" y="4130144"/>
            <a:ext cx="2876348" cy="2823526"/>
          </a:xfrm>
        </p:spPr>
        <p:txBody>
          <a:bodyPr lIns="45720" rIns="45720">
            <a:normAutofit/>
          </a:bodyPr>
          <a:lstStyle>
            <a:lvl1pPr marL="0" indent="0">
              <a:lnSpc>
                <a:spcPts val="1800"/>
              </a:lnSpc>
              <a:buNone/>
              <a:defRPr sz="1000" b="0" i="0">
                <a:solidFill>
                  <a:schemeClr val="accent1"/>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noProof="0" dirty="0"/>
              <a:t>Click to edit text</a:t>
            </a:r>
          </a:p>
        </p:txBody>
      </p:sp>
      <p:sp>
        <p:nvSpPr>
          <p:cNvPr id="13" name="Text Placeholder 5">
            <a:extLst>
              <a:ext uri="{FF2B5EF4-FFF2-40B4-BE49-F238E27FC236}">
                <a16:creationId xmlns:a16="http://schemas.microsoft.com/office/drawing/2014/main" id="{A6A98018-D54B-4BC7-B622-323B1B01C850}"/>
              </a:ext>
            </a:extLst>
          </p:cNvPr>
          <p:cNvSpPr>
            <a:spLocks noGrp="1"/>
          </p:cNvSpPr>
          <p:nvPr>
            <p:ph type="body" sz="quarter" idx="26"/>
          </p:nvPr>
        </p:nvSpPr>
        <p:spPr>
          <a:xfrm>
            <a:off x="3579839" y="5184167"/>
            <a:ext cx="2884461" cy="349311"/>
          </a:xfrm>
        </p:spPr>
        <p:txBody>
          <a:bodyPr lIns="0" rIns="0">
            <a:noAutofit/>
          </a:bodyPr>
          <a:lstStyle>
            <a:lvl1pPr marL="0" indent="0">
              <a:buNone/>
              <a:defRPr sz="2400">
                <a:solidFill>
                  <a:schemeClr val="bg1"/>
                </a:solidFill>
                <a:latin typeface="+mj-lt"/>
              </a:defRPr>
            </a:lvl1pPr>
          </a:lstStyle>
          <a:p>
            <a:pPr lvl="0"/>
            <a:r>
              <a:rPr lang="en-US">
                <a:solidFill>
                  <a:schemeClr val="bg1"/>
                </a:solidFill>
              </a:rPr>
              <a:t>Click to edit Master text styles</a:t>
            </a:r>
          </a:p>
        </p:txBody>
      </p:sp>
      <p:sp>
        <p:nvSpPr>
          <p:cNvPr id="10" name="Text Placeholder 1">
            <a:extLst>
              <a:ext uri="{FF2B5EF4-FFF2-40B4-BE49-F238E27FC236}">
                <a16:creationId xmlns:a16="http://schemas.microsoft.com/office/drawing/2014/main" id="{1FADB6EC-7A6E-4BD5-9897-49419E297413}"/>
              </a:ext>
            </a:extLst>
          </p:cNvPr>
          <p:cNvSpPr>
            <a:spLocks noGrp="1"/>
          </p:cNvSpPr>
          <p:nvPr>
            <p:ph type="body" sz="quarter" idx="12"/>
          </p:nvPr>
        </p:nvSpPr>
        <p:spPr>
          <a:xfrm>
            <a:off x="3579839" y="5830988"/>
            <a:ext cx="2893612" cy="1849006"/>
          </a:xfrm>
        </p:spPr>
        <p:txBody>
          <a:bodyPr lIns="0" rIns="0">
            <a:normAutofit/>
          </a:bodyPr>
          <a:lstStyle>
            <a:lvl1pPr marL="0" indent="0">
              <a:buNone/>
              <a:defRPr sz="1000">
                <a:solidFill>
                  <a:schemeClr val="bg1"/>
                </a:solidFill>
              </a:defRPr>
            </a:lvl1pPr>
          </a:lstStyle>
          <a:p>
            <a:pPr lvl="0">
              <a:lnSpc>
                <a:spcPct val="100000"/>
              </a:lnSpc>
            </a:pPr>
            <a:r>
              <a:rPr lang="en-US">
                <a:solidFill>
                  <a:schemeClr val="bg1"/>
                </a:solidFill>
              </a:rPr>
              <a:t>Click to edit Master text styles</a:t>
            </a:r>
          </a:p>
          <a:p>
            <a:pPr lvl="1">
              <a:lnSpc>
                <a:spcPct val="100000"/>
              </a:lnSpc>
            </a:pPr>
            <a:r>
              <a:rPr lang="en-US">
                <a:solidFill>
                  <a:schemeClr val="bg1"/>
                </a:solidFill>
              </a:rPr>
              <a:t>Second level</a:t>
            </a:r>
          </a:p>
          <a:p>
            <a:pPr lvl="2">
              <a:lnSpc>
                <a:spcPct val="100000"/>
              </a:lnSpc>
            </a:pPr>
            <a:r>
              <a:rPr lang="en-US">
                <a:solidFill>
                  <a:schemeClr val="bg1"/>
                </a:solidFill>
              </a:rPr>
              <a:t>Third level</a:t>
            </a:r>
          </a:p>
          <a:p>
            <a:pPr lvl="3">
              <a:lnSpc>
                <a:spcPct val="100000"/>
              </a:lnSpc>
            </a:pPr>
            <a:r>
              <a:rPr lang="en-US">
                <a:solidFill>
                  <a:schemeClr val="bg1"/>
                </a:solidFill>
              </a:rPr>
              <a:t>Fourth level</a:t>
            </a:r>
          </a:p>
          <a:p>
            <a:pPr lvl="4">
              <a:lnSpc>
                <a:spcPct val="100000"/>
              </a:lnSpc>
            </a:pPr>
            <a:r>
              <a:rPr lang="en-US">
                <a:solidFill>
                  <a:schemeClr val="bg1"/>
                </a:solidFill>
              </a:rPr>
              <a:t>Fifth level</a:t>
            </a:r>
            <a:endParaRPr lang="en-US" dirty="0">
              <a:solidFill>
                <a:schemeClr val="bg1"/>
              </a:solidFill>
            </a:endParaRPr>
          </a:p>
        </p:txBody>
      </p:sp>
      <p:cxnSp>
        <p:nvCxnSpPr>
          <p:cNvPr id="14" name="Straight Connector 13">
            <a:extLst>
              <a:ext uri="{FF2B5EF4-FFF2-40B4-BE49-F238E27FC236}">
                <a16:creationId xmlns:a16="http://schemas.microsoft.com/office/drawing/2014/main" id="{E0E2A90F-D887-DEDF-CC35-53E3B50532B7}"/>
              </a:ext>
              <a:ext uri="{C183D7F6-B498-43B3-948B-1728B52AA6E4}">
                <adec:decorative xmlns:adec="http://schemas.microsoft.com/office/drawing/2017/decorative" val="1"/>
              </a:ext>
            </a:extLst>
          </p:cNvPr>
          <p:cNvCxnSpPr>
            <a:cxnSpLocks/>
          </p:cNvCxnSpPr>
          <p:nvPr userDrawn="1"/>
        </p:nvCxnSpPr>
        <p:spPr>
          <a:xfrm>
            <a:off x="228600" y="3314598"/>
            <a:ext cx="1302751"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B1AE806-FD72-34B1-910E-4F71AAD97A31}"/>
              </a:ext>
              <a:ext uri="{C183D7F6-B498-43B3-948B-1728B52AA6E4}">
                <adec:decorative xmlns:adec="http://schemas.microsoft.com/office/drawing/2017/decorative" val="1"/>
              </a:ext>
            </a:extLst>
          </p:cNvPr>
          <p:cNvCxnSpPr>
            <a:cxnSpLocks/>
          </p:cNvCxnSpPr>
          <p:nvPr userDrawn="1"/>
        </p:nvCxnSpPr>
        <p:spPr>
          <a:xfrm>
            <a:off x="3579839" y="4923341"/>
            <a:ext cx="100330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39400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side Opt 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9F3B28-DA6D-41A6-B09A-64CD3E1AEE3C}"/>
              </a:ext>
              <a:ext uri="{C183D7F6-B498-43B3-948B-1728B52AA6E4}">
                <adec:decorative xmlns:adec="http://schemas.microsoft.com/office/drawing/2017/decorative" val="1"/>
              </a:ext>
            </a:extLst>
          </p:cNvPr>
          <p:cNvSpPr/>
          <p:nvPr userDrawn="1"/>
        </p:nvSpPr>
        <p:spPr>
          <a:xfrm>
            <a:off x="0" y="3708408"/>
            <a:ext cx="3352800" cy="40639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5CEC93BF-C6A4-4E99-99BF-433F20567CEB}"/>
              </a:ext>
              <a:ext uri="{C183D7F6-B498-43B3-948B-1728B52AA6E4}">
                <adec:decorative xmlns:adec="http://schemas.microsoft.com/office/drawing/2017/decorative" val="1"/>
              </a:ext>
            </a:extLst>
          </p:cNvPr>
          <p:cNvCxnSpPr>
            <a:cxnSpLocks/>
          </p:cNvCxnSpPr>
          <p:nvPr userDrawn="1"/>
        </p:nvCxnSpPr>
        <p:spPr>
          <a:xfrm>
            <a:off x="3598200" y="359086"/>
            <a:ext cx="103106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54BE154-1A57-41C8-98F7-B306B0633269}"/>
              </a:ext>
              <a:ext uri="{C183D7F6-B498-43B3-948B-1728B52AA6E4}">
                <adec:decorative xmlns:adec="http://schemas.microsoft.com/office/drawing/2017/decorative" val="1"/>
              </a:ext>
            </a:extLst>
          </p:cNvPr>
          <p:cNvCxnSpPr>
            <a:cxnSpLocks/>
          </p:cNvCxnSpPr>
          <p:nvPr userDrawn="1"/>
        </p:nvCxnSpPr>
        <p:spPr>
          <a:xfrm>
            <a:off x="236713" y="4063993"/>
            <a:ext cx="1031065"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Title 30">
            <a:extLst>
              <a:ext uri="{FF2B5EF4-FFF2-40B4-BE49-F238E27FC236}">
                <a16:creationId xmlns:a16="http://schemas.microsoft.com/office/drawing/2014/main" id="{819C5DD9-21EA-47BA-9470-5EBDD6EC4F27}"/>
              </a:ext>
            </a:extLst>
          </p:cNvPr>
          <p:cNvSpPr>
            <a:spLocks noGrp="1"/>
          </p:cNvSpPr>
          <p:nvPr>
            <p:ph type="title" hasCustomPrompt="1"/>
          </p:nvPr>
        </p:nvSpPr>
        <p:spPr>
          <a:xfrm>
            <a:off x="228600" y="4547723"/>
            <a:ext cx="2883217" cy="360033"/>
          </a:xfrm>
        </p:spPr>
        <p:txBody>
          <a:bodyPr vert="horz" lIns="45720" tIns="45720" rIns="45720" bIns="45720" rtlCol="0">
            <a:noAutofit/>
          </a:bodyPr>
          <a:lstStyle>
            <a:lvl1pPr>
              <a:defRPr lang="en-US" sz="2400" b="0">
                <a:solidFill>
                  <a:schemeClr val="bg1"/>
                </a:solidFill>
                <a:latin typeface="+mj-lt"/>
                <a:ea typeface="+mn-ea"/>
                <a:cs typeface="+mn-cs"/>
              </a:defRPr>
            </a:lvl1pPr>
          </a:lstStyle>
          <a:p>
            <a:pPr marL="0" lvl="0" indent="0">
              <a:spcBef>
                <a:spcPts val="1000"/>
              </a:spcBef>
              <a:buFont typeface="Arial" panose="020B0604020202020204" pitchFamily="34" charset="0"/>
            </a:pPr>
            <a:r>
              <a:rPr lang="en-US" dirty="0"/>
              <a:t>Click to add title</a:t>
            </a:r>
          </a:p>
        </p:txBody>
      </p:sp>
      <p:sp>
        <p:nvSpPr>
          <p:cNvPr id="3" name="Picture Placeholder 2">
            <a:extLst>
              <a:ext uri="{FF2B5EF4-FFF2-40B4-BE49-F238E27FC236}">
                <a16:creationId xmlns:a16="http://schemas.microsoft.com/office/drawing/2014/main" id="{A48C268B-62A3-4F20-932E-CA482ACE40CA}"/>
              </a:ext>
            </a:extLst>
          </p:cNvPr>
          <p:cNvSpPr>
            <a:spLocks noGrp="1"/>
          </p:cNvSpPr>
          <p:nvPr>
            <p:ph type="pic" sz="quarter" idx="39" hasCustomPrompt="1"/>
          </p:nvPr>
        </p:nvSpPr>
        <p:spPr>
          <a:xfrm>
            <a:off x="0" y="0"/>
            <a:ext cx="3352800" cy="3708405"/>
          </a:xfrm>
        </p:spPr>
        <p:txBody>
          <a:bodyPr>
            <a:normAutofit/>
          </a:bodyPr>
          <a:lstStyle>
            <a:lvl1pPr marL="0" indent="0" algn="ctr">
              <a:buNone/>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6" name="Text Placeholder 16">
            <a:extLst>
              <a:ext uri="{FF2B5EF4-FFF2-40B4-BE49-F238E27FC236}">
                <a16:creationId xmlns:a16="http://schemas.microsoft.com/office/drawing/2014/main" id="{EFD9D2A7-6536-447C-B7A6-7AB8AA8025C8}"/>
              </a:ext>
            </a:extLst>
          </p:cNvPr>
          <p:cNvSpPr>
            <a:spLocks noGrp="1"/>
          </p:cNvSpPr>
          <p:nvPr>
            <p:ph type="body" sz="quarter" idx="12" hasCustomPrompt="1"/>
          </p:nvPr>
        </p:nvSpPr>
        <p:spPr>
          <a:xfrm>
            <a:off x="220860" y="4969055"/>
            <a:ext cx="2893612" cy="2302365"/>
          </a:xfrm>
        </p:spPr>
        <p:txBody>
          <a:bodyPr lIns="45720" rIns="45720">
            <a:normAutofit/>
          </a:bodyPr>
          <a:lstStyle>
            <a:lvl1pPr marL="0" indent="0">
              <a:lnSpc>
                <a:spcPts val="1800"/>
              </a:lnSpc>
              <a:buNone/>
              <a:defRPr sz="1100" b="0" i="0">
                <a:solidFill>
                  <a:schemeClr val="bg1"/>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dirty="0"/>
              <a:t>Click to add text</a:t>
            </a:r>
            <a:endParaRPr lang="en-US" noProof="0" dirty="0"/>
          </a:p>
        </p:txBody>
      </p:sp>
      <p:sp>
        <p:nvSpPr>
          <p:cNvPr id="17" name="Text Placeholder 5">
            <a:extLst>
              <a:ext uri="{FF2B5EF4-FFF2-40B4-BE49-F238E27FC236}">
                <a16:creationId xmlns:a16="http://schemas.microsoft.com/office/drawing/2014/main" id="{53880414-B2C5-45FC-A5A0-792D36719AC0}"/>
              </a:ext>
            </a:extLst>
          </p:cNvPr>
          <p:cNvSpPr>
            <a:spLocks noGrp="1"/>
          </p:cNvSpPr>
          <p:nvPr>
            <p:ph type="body" sz="quarter" idx="30" hasCustomPrompt="1"/>
          </p:nvPr>
        </p:nvSpPr>
        <p:spPr>
          <a:xfrm>
            <a:off x="3578744" y="657845"/>
            <a:ext cx="2884461" cy="349311"/>
          </a:xfrm>
        </p:spPr>
        <p:txBody>
          <a:bodyPr lIns="45720" rIns="45720">
            <a:noAutofit/>
          </a:bodyPr>
          <a:lstStyle>
            <a:lvl1pPr marL="0" indent="0">
              <a:buNone/>
              <a:defRPr sz="2400" b="0" spc="-150">
                <a:solidFill>
                  <a:schemeClr val="accent1"/>
                </a:solidFill>
                <a:latin typeface="+mj-lt"/>
              </a:defRPr>
            </a:lvl1pPr>
            <a:lvl2pPr marL="457200" indent="0">
              <a:buNone/>
              <a:defRPr sz="2000" b="1">
                <a:latin typeface="Avenir Next LT Pro" panose="020B0504020202020204" pitchFamily="34" charset="0"/>
              </a:defRPr>
            </a:lvl2pPr>
            <a:lvl3pPr marL="914400" indent="0">
              <a:buNone/>
              <a:defRPr sz="2000" b="1">
                <a:latin typeface="Avenir Next LT Pro" panose="020B0504020202020204" pitchFamily="34" charset="0"/>
              </a:defRPr>
            </a:lvl3pPr>
            <a:lvl4pPr marL="1371600" indent="0">
              <a:buNone/>
              <a:defRPr sz="2000" b="1">
                <a:latin typeface="Avenir Next LT Pro" panose="020B0504020202020204" pitchFamily="34" charset="0"/>
              </a:defRPr>
            </a:lvl4pPr>
            <a:lvl5pPr marL="1828800" indent="0">
              <a:buNone/>
              <a:defRPr sz="2000" b="1">
                <a:latin typeface="Avenir Next LT Pro" panose="020B0504020202020204" pitchFamily="34" charset="0"/>
              </a:defRPr>
            </a:lvl5pPr>
          </a:lstStyle>
          <a:p>
            <a:pPr lvl="0"/>
            <a:r>
              <a:rPr lang="en-US" dirty="0"/>
              <a:t>Click to add text</a:t>
            </a:r>
          </a:p>
        </p:txBody>
      </p:sp>
      <p:sp>
        <p:nvSpPr>
          <p:cNvPr id="15" name="Text Placeholder 16">
            <a:extLst>
              <a:ext uri="{FF2B5EF4-FFF2-40B4-BE49-F238E27FC236}">
                <a16:creationId xmlns:a16="http://schemas.microsoft.com/office/drawing/2014/main" id="{A41950BF-AF1B-4414-974B-FF3D155A096C}"/>
              </a:ext>
            </a:extLst>
          </p:cNvPr>
          <p:cNvSpPr>
            <a:spLocks noGrp="1"/>
          </p:cNvSpPr>
          <p:nvPr>
            <p:ph type="body" sz="quarter" idx="29" hasCustomPrompt="1"/>
          </p:nvPr>
        </p:nvSpPr>
        <p:spPr>
          <a:xfrm>
            <a:off x="3569016" y="1149017"/>
            <a:ext cx="2893612" cy="2526151"/>
          </a:xfrm>
        </p:spPr>
        <p:txBody>
          <a:bodyPr lIns="45720" rIns="45720">
            <a:normAutofit/>
          </a:bodyPr>
          <a:lstStyle>
            <a:lvl1pPr marL="0" indent="0">
              <a:lnSpc>
                <a:spcPts val="1800"/>
              </a:lnSpc>
              <a:buNone/>
              <a:defRPr sz="1100" b="0" i="0">
                <a:solidFill>
                  <a:schemeClr val="accent1"/>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dirty="0"/>
              <a:t>Click to add text</a:t>
            </a:r>
            <a:endParaRPr lang="en-US" noProof="0" dirty="0"/>
          </a:p>
        </p:txBody>
      </p:sp>
      <p:sp>
        <p:nvSpPr>
          <p:cNvPr id="19" name="Text Placeholder 16">
            <a:extLst>
              <a:ext uri="{FF2B5EF4-FFF2-40B4-BE49-F238E27FC236}">
                <a16:creationId xmlns:a16="http://schemas.microsoft.com/office/drawing/2014/main" id="{20BD9585-8304-4806-9CA5-ED4FC5E42E0F}"/>
              </a:ext>
            </a:extLst>
          </p:cNvPr>
          <p:cNvSpPr>
            <a:spLocks noGrp="1"/>
          </p:cNvSpPr>
          <p:nvPr>
            <p:ph type="body" sz="quarter" idx="33" hasCustomPrompt="1"/>
          </p:nvPr>
        </p:nvSpPr>
        <p:spPr>
          <a:xfrm>
            <a:off x="6905983" y="1149017"/>
            <a:ext cx="2893612" cy="2526151"/>
          </a:xfrm>
        </p:spPr>
        <p:txBody>
          <a:bodyPr lIns="45720" rIns="45720">
            <a:normAutofit/>
          </a:bodyPr>
          <a:lstStyle>
            <a:lvl1pPr marL="171450" indent="-171450">
              <a:lnSpc>
                <a:spcPts val="1800"/>
              </a:lnSpc>
              <a:buFont typeface="Arial" panose="020B0604020202020204" pitchFamily="34" charset="0"/>
              <a:buChar char="•"/>
              <a:defRPr sz="1100" b="0" i="0">
                <a:solidFill>
                  <a:schemeClr val="accent1"/>
                </a:solidFill>
                <a:latin typeface="+mn-lt"/>
                <a:cs typeface="Arial" panose="020B0604020202020204" pitchFamily="34" charset="0"/>
              </a:defRPr>
            </a:lvl1pPr>
            <a:lvl2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2pPr>
            <a:lvl3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3pPr>
            <a:lvl4pPr>
              <a:lnSpc>
                <a:spcPts val="1800"/>
              </a:lnSpc>
              <a:defRPr sz="1200">
                <a:solidFill>
                  <a:schemeClr val="tx1">
                    <a:lumMod val="75000"/>
                    <a:lumOff val="25000"/>
                  </a:schemeClr>
                </a:solidFill>
                <a:latin typeface="Avenir Next LT Pro" panose="020B0504020202020204" pitchFamily="34" charset="77"/>
                <a:cs typeface="Arial" panose="020B0604020202020204" pitchFamily="34" charset="0"/>
              </a:defRPr>
            </a:lvl4pPr>
            <a:lvl5pPr>
              <a:lnSpc>
                <a:spcPct val="150000"/>
              </a:lnSpc>
              <a:spcBef>
                <a:spcPts val="0"/>
              </a:spcBef>
              <a:defRPr sz="1200">
                <a:solidFill>
                  <a:schemeClr val="tx1">
                    <a:lumMod val="75000"/>
                    <a:lumOff val="25000"/>
                  </a:schemeClr>
                </a:solidFill>
                <a:latin typeface="Avenir Next LT Pro" panose="020B0504020202020204" pitchFamily="34" charset="77"/>
                <a:cs typeface="Arial" panose="020B0604020202020204" pitchFamily="34" charset="0"/>
              </a:defRPr>
            </a:lvl5pPr>
          </a:lstStyle>
          <a:p>
            <a:pPr lvl="0"/>
            <a:r>
              <a:rPr lang="en-US" dirty="0"/>
              <a:t>Click to add text</a:t>
            </a:r>
            <a:endParaRPr lang="en-US" noProof="0" dirty="0"/>
          </a:p>
        </p:txBody>
      </p:sp>
      <p:sp>
        <p:nvSpPr>
          <p:cNvPr id="4" name="Picture Placeholder 3">
            <a:extLst>
              <a:ext uri="{FF2B5EF4-FFF2-40B4-BE49-F238E27FC236}">
                <a16:creationId xmlns:a16="http://schemas.microsoft.com/office/drawing/2014/main" id="{8BA9B7EA-307F-4603-8797-88D7DDB5ACF8}"/>
              </a:ext>
            </a:extLst>
          </p:cNvPr>
          <p:cNvSpPr>
            <a:spLocks noGrp="1"/>
          </p:cNvSpPr>
          <p:nvPr>
            <p:ph type="pic" sz="quarter" idx="32" hasCustomPrompt="1"/>
          </p:nvPr>
        </p:nvSpPr>
        <p:spPr>
          <a:xfrm>
            <a:off x="3351185" y="3708415"/>
            <a:ext cx="6707215" cy="4063981"/>
          </a:xfrm>
        </p:spPr>
        <p:txBody>
          <a:bodyPr>
            <a:normAutofit/>
          </a:bodyPr>
          <a:lstStyle>
            <a:lvl1pPr marL="0" indent="0" algn="ctr">
              <a:buNone/>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picture</a:t>
            </a:r>
          </a:p>
          <a:p>
            <a:endParaRPr lang="en-US" dirty="0"/>
          </a:p>
        </p:txBody>
      </p:sp>
    </p:spTree>
    <p:extLst>
      <p:ext uri="{BB962C8B-B14F-4D97-AF65-F5344CB8AC3E}">
        <p14:creationId xmlns:p14="http://schemas.microsoft.com/office/powerpoint/2010/main" val="497257642"/>
      </p:ext>
    </p:extLst>
  </p:cSld>
  <p:clrMapOvr>
    <a:masterClrMapping/>
  </p:clrMapOvr>
  <p:extLst>
    <p:ext uri="{DCECCB84-F9BA-43D5-87BE-67443E8EF086}">
      <p15:sldGuideLst xmlns:p15="http://schemas.microsoft.com/office/powerpoint/2012/main">
        <p15:guide id="1" orient="horz" pos="201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8615E1-5D6D-48CF-AD07-8B84FA4FCCB4}"/>
              </a:ext>
            </a:extLst>
          </p:cNvPr>
          <p:cNvSpPr>
            <a:spLocks noGrp="1"/>
          </p:cNvSpPr>
          <p:nvPr>
            <p:ph type="title"/>
          </p:nvPr>
        </p:nvSpPr>
        <p:spPr>
          <a:xfrm>
            <a:off x="228600" y="228600"/>
            <a:ext cx="9601199" cy="15017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257D790-2770-4A00-BC9B-FA42651B62EE}"/>
              </a:ext>
            </a:extLst>
          </p:cNvPr>
          <p:cNvSpPr>
            <a:spLocks noGrp="1"/>
          </p:cNvSpPr>
          <p:nvPr>
            <p:ph type="body" idx="1"/>
          </p:nvPr>
        </p:nvSpPr>
        <p:spPr>
          <a:xfrm>
            <a:off x="228599" y="2363788"/>
            <a:ext cx="9601199" cy="51800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66549459"/>
      </p:ext>
    </p:extLst>
  </p:cSld>
  <p:clrMap bg1="lt1" tx1="dk1" bg2="lt2" tx2="dk2" accent1="accent1" accent2="accent2" accent3="accent3" accent4="accent4" accent5="accent5" accent6="accent6" hlink="hlink" folHlink="folHlink"/>
  <p:sldLayoutIdLst>
    <p:sldLayoutId id="2147483702" r:id="rId1"/>
    <p:sldLayoutId id="2147483705" r:id="rId2"/>
    <p:sldLayoutId id="2147483707" r:id="rId3"/>
    <p:sldLayoutId id="2147483706" r:id="rId4"/>
  </p:sldLayoutIdLst>
  <p:txStyles>
    <p:titleStyle>
      <a:lvl1pPr algn="l" defTabSz="914400" rtl="0" eaLnBrk="1" latinLnBrk="0" hangingPunct="1">
        <a:lnSpc>
          <a:spcPct val="90000"/>
        </a:lnSpc>
        <a:spcBef>
          <a:spcPct val="0"/>
        </a:spcBef>
        <a:buNone/>
        <a:defRPr sz="4400" kern="1200">
          <a:solidFill>
            <a:schemeClr val="tx1"/>
          </a:solidFill>
          <a:latin typeface="Georgia Pro Cond Light" panose="02040306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112">
          <p15:clr>
            <a:srgbClr val="F26B43"/>
          </p15:clr>
        </p15:guide>
        <p15:guide id="3" pos="4224">
          <p15:clr>
            <a:srgbClr val="F26B43"/>
          </p15:clr>
        </p15:guide>
        <p15:guide id="4" pos="144">
          <p15:clr>
            <a:srgbClr val="5ACBF0"/>
          </p15:clr>
        </p15:guide>
        <p15:guide id="6" pos="6192">
          <p15:clr>
            <a:srgbClr val="5ACBF0"/>
          </p15:clr>
        </p15:guide>
        <p15:guide id="8" orient="horz" pos="144">
          <p15:clr>
            <a:srgbClr val="5ACBF0"/>
          </p15:clr>
        </p15:guide>
        <p15:guide id="9" orient="horz" pos="4752">
          <p15:clr>
            <a:srgbClr val="5ACBF0"/>
          </p15:clr>
        </p15:guide>
        <p15:guide id="10" pos="1968">
          <p15:clr>
            <a:srgbClr val="5ACBF0"/>
          </p15:clr>
        </p15:guide>
        <p15:guide id="11" pos="2256">
          <p15:clr>
            <a:srgbClr val="5ACBF0"/>
          </p15:clr>
        </p15:guide>
        <p15:guide id="12" pos="4080">
          <p15:clr>
            <a:srgbClr val="5ACBF0"/>
          </p15:clr>
        </p15:guide>
        <p15:guide id="13" pos="4368">
          <p15:clr>
            <a:srgbClr val="5ACBF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 Placeholder 32">
            <a:extLst>
              <a:ext uri="{FF2B5EF4-FFF2-40B4-BE49-F238E27FC236}">
                <a16:creationId xmlns:a16="http://schemas.microsoft.com/office/drawing/2014/main" id="{78931FD2-49CD-4299-8D87-F5EB3694210E}"/>
              </a:ext>
            </a:extLst>
          </p:cNvPr>
          <p:cNvSpPr>
            <a:spLocks noGrp="1"/>
          </p:cNvSpPr>
          <p:nvPr>
            <p:ph type="body" sz="quarter" idx="21"/>
          </p:nvPr>
        </p:nvSpPr>
        <p:spPr>
          <a:xfrm>
            <a:off x="257738" y="2801362"/>
            <a:ext cx="2884460" cy="2491611"/>
          </a:xfrm>
        </p:spPr>
        <p:txBody>
          <a:bodyPr>
            <a:normAutofit/>
          </a:bodyPr>
          <a:lstStyle/>
          <a:p>
            <a:r>
              <a:rPr lang="en-US" dirty="0"/>
              <a:t> Carry Yourself with Confidence, Grace, and Social Ease</a:t>
            </a:r>
          </a:p>
          <a:p>
            <a:endParaRPr lang="en-US" dirty="0"/>
          </a:p>
          <a:p>
            <a:r>
              <a:rPr lang="en-US" dirty="0"/>
              <a:t>Social Branding</a:t>
            </a:r>
          </a:p>
          <a:p>
            <a:r>
              <a:rPr lang="en-US" dirty="0"/>
              <a:t>(Etiquette)</a:t>
            </a:r>
          </a:p>
          <a:p>
            <a:endParaRPr lang="en-US" dirty="0"/>
          </a:p>
        </p:txBody>
      </p:sp>
      <p:sp>
        <p:nvSpPr>
          <p:cNvPr id="38" name="Text Placeholder 37">
            <a:extLst>
              <a:ext uri="{FF2B5EF4-FFF2-40B4-BE49-F238E27FC236}">
                <a16:creationId xmlns:a16="http://schemas.microsoft.com/office/drawing/2014/main" id="{5AF4B2C8-3574-3180-8867-80D012C54EDF}"/>
              </a:ext>
            </a:extLst>
          </p:cNvPr>
          <p:cNvSpPr>
            <a:spLocks noGrp="1"/>
          </p:cNvSpPr>
          <p:nvPr>
            <p:ph type="body" sz="quarter" idx="28"/>
          </p:nvPr>
        </p:nvSpPr>
        <p:spPr>
          <a:xfrm>
            <a:off x="257739" y="6008244"/>
            <a:ext cx="1816100" cy="555686"/>
          </a:xfrm>
        </p:spPr>
        <p:txBody>
          <a:bodyPr>
            <a:normAutofit/>
          </a:bodyPr>
          <a:lstStyle/>
          <a:p>
            <a:r>
              <a:rPr lang="en-US" sz="1800" b="1" dirty="0">
                <a:solidFill>
                  <a:srgbClr val="344E62"/>
                </a:solidFill>
                <a:latin typeface="Aptos Display" panose="020B0004020202020204" pitchFamily="34" charset="0"/>
              </a:rPr>
              <a:t>Contact:</a:t>
            </a:r>
          </a:p>
        </p:txBody>
      </p:sp>
      <p:sp>
        <p:nvSpPr>
          <p:cNvPr id="186" name="Text Placeholder 185">
            <a:extLst>
              <a:ext uri="{FF2B5EF4-FFF2-40B4-BE49-F238E27FC236}">
                <a16:creationId xmlns:a16="http://schemas.microsoft.com/office/drawing/2014/main" id="{865D82C0-BDFC-45FA-8246-E55B1ABD22B5}"/>
              </a:ext>
            </a:extLst>
          </p:cNvPr>
          <p:cNvSpPr>
            <a:spLocks noGrp="1"/>
          </p:cNvSpPr>
          <p:nvPr>
            <p:ph type="body" sz="quarter" idx="12"/>
          </p:nvPr>
        </p:nvSpPr>
        <p:spPr>
          <a:xfrm>
            <a:off x="467629" y="6280774"/>
            <a:ext cx="3125640" cy="1219096"/>
          </a:xfrm>
        </p:spPr>
        <p:txBody>
          <a:bodyPr>
            <a:normAutofit fontScale="25000" lnSpcReduction="20000"/>
          </a:bodyPr>
          <a:lstStyle/>
          <a:p>
            <a:pPr>
              <a:lnSpc>
                <a:spcPct val="120000"/>
              </a:lnSpc>
              <a:spcBef>
                <a:spcPts val="0"/>
              </a:spcBef>
            </a:pPr>
            <a:r>
              <a:rPr lang="en-US" sz="5600" dirty="0">
                <a:solidFill>
                  <a:schemeClr val="tx2"/>
                </a:solidFill>
                <a:cs typeface="Times New Roman" panose="02020603050405020304" pitchFamily="18" charset="0"/>
              </a:rPr>
              <a:t>Pflugerville, Texas </a:t>
            </a:r>
          </a:p>
          <a:p>
            <a:pPr>
              <a:lnSpc>
                <a:spcPct val="120000"/>
              </a:lnSpc>
              <a:spcBef>
                <a:spcPts val="0"/>
              </a:spcBef>
            </a:pPr>
            <a:r>
              <a:rPr lang="en-US" sz="5600" dirty="0">
                <a:solidFill>
                  <a:schemeClr val="tx2"/>
                </a:solidFill>
                <a:cs typeface="Times New Roman" panose="02020603050405020304" pitchFamily="18" charset="0"/>
              </a:rPr>
              <a:t>(512) 766-88526</a:t>
            </a:r>
          </a:p>
          <a:p>
            <a:pPr>
              <a:lnSpc>
                <a:spcPct val="120000"/>
              </a:lnSpc>
              <a:spcBef>
                <a:spcPts val="0"/>
              </a:spcBef>
            </a:pPr>
            <a:r>
              <a:rPr lang="en-US" sz="5600" dirty="0">
                <a:solidFill>
                  <a:schemeClr val="tx2"/>
                </a:solidFill>
                <a:cs typeface="Times New Roman" panose="02020603050405020304" pitchFamily="18" charset="0"/>
              </a:rPr>
              <a:t>stylemecams@gmail.com</a:t>
            </a:r>
          </a:p>
          <a:p>
            <a:pPr>
              <a:lnSpc>
                <a:spcPct val="120000"/>
              </a:lnSpc>
              <a:spcBef>
                <a:spcPts val="0"/>
              </a:spcBef>
            </a:pPr>
            <a:r>
              <a:rPr lang="en-US" sz="5600" dirty="0">
                <a:solidFill>
                  <a:schemeClr val="tx2"/>
                </a:solidFill>
                <a:cs typeface="Times New Roman" panose="02020603050405020304" pitchFamily="18" charset="0"/>
              </a:rPr>
              <a:t>http://stylemeconsulting.com</a:t>
            </a:r>
          </a:p>
          <a:p>
            <a:endParaRPr lang="en-US" dirty="0"/>
          </a:p>
        </p:txBody>
      </p:sp>
      <p:sp>
        <p:nvSpPr>
          <p:cNvPr id="68" name="Text Placeholder 67">
            <a:extLst>
              <a:ext uri="{FF2B5EF4-FFF2-40B4-BE49-F238E27FC236}">
                <a16:creationId xmlns:a16="http://schemas.microsoft.com/office/drawing/2014/main" id="{4E7B1EA8-E388-CCB0-3E3F-FAFCA9AFD4BD}"/>
              </a:ext>
            </a:extLst>
          </p:cNvPr>
          <p:cNvSpPr>
            <a:spLocks noGrp="1"/>
          </p:cNvSpPr>
          <p:nvPr>
            <p:ph type="body" sz="quarter" idx="27"/>
          </p:nvPr>
        </p:nvSpPr>
        <p:spPr>
          <a:xfrm>
            <a:off x="1149594" y="7916144"/>
            <a:ext cx="3125640" cy="1219095"/>
          </a:xfrm>
        </p:spPr>
        <p:txBody>
          <a:bodyPr/>
          <a:lstStyle/>
          <a:p>
            <a:r>
              <a:rPr lang="en-US" dirty="0"/>
              <a:t>PARTNERS AT LAW</a:t>
            </a:r>
          </a:p>
        </p:txBody>
      </p:sp>
      <p:cxnSp>
        <p:nvCxnSpPr>
          <p:cNvPr id="17" name="Straight Connector 16">
            <a:extLst>
              <a:ext uri="{FF2B5EF4-FFF2-40B4-BE49-F238E27FC236}">
                <a16:creationId xmlns:a16="http://schemas.microsoft.com/office/drawing/2014/main" id="{445C8A3C-B58D-40B0-B2C1-19E1871716DF}"/>
              </a:ext>
              <a:ext uri="{C183D7F6-B498-43B3-948B-1728B52AA6E4}">
                <adec:decorative xmlns:adec="http://schemas.microsoft.com/office/drawing/2017/decorative" val="1"/>
              </a:ext>
            </a:extLst>
          </p:cNvPr>
          <p:cNvCxnSpPr>
            <a:cxnSpLocks/>
          </p:cNvCxnSpPr>
          <p:nvPr/>
        </p:nvCxnSpPr>
        <p:spPr>
          <a:xfrm>
            <a:off x="961253" y="5209719"/>
            <a:ext cx="1477432" cy="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B642D79-BFBC-43F9-A2EF-C6FC41422F13}"/>
              </a:ext>
              <a:ext uri="{C183D7F6-B498-43B3-948B-1728B52AA6E4}">
                <adec:decorative xmlns:adec="http://schemas.microsoft.com/office/drawing/2017/decorative" val="1"/>
              </a:ext>
            </a:extLst>
          </p:cNvPr>
          <p:cNvCxnSpPr>
            <a:cxnSpLocks/>
          </p:cNvCxnSpPr>
          <p:nvPr/>
        </p:nvCxnSpPr>
        <p:spPr>
          <a:xfrm>
            <a:off x="961253" y="2528831"/>
            <a:ext cx="1477432" cy="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Title 7">
            <a:extLst>
              <a:ext uri="{FF2B5EF4-FFF2-40B4-BE49-F238E27FC236}">
                <a16:creationId xmlns:a16="http://schemas.microsoft.com/office/drawing/2014/main" id="{4FB67A2F-B778-3277-BF89-C266A27F8103}"/>
              </a:ext>
            </a:extLst>
          </p:cNvPr>
          <p:cNvSpPr>
            <a:spLocks noGrp="1"/>
          </p:cNvSpPr>
          <p:nvPr>
            <p:ph type="title"/>
          </p:nvPr>
        </p:nvSpPr>
        <p:spPr>
          <a:xfrm>
            <a:off x="142732" y="478821"/>
            <a:ext cx="3114471" cy="1219094"/>
          </a:xfrm>
        </p:spPr>
        <p:txBody>
          <a:bodyPr>
            <a:normAutofit/>
          </a:bodyPr>
          <a:lstStyle/>
          <a:p>
            <a:pPr algn="ctr"/>
            <a:r>
              <a:rPr lang="en-US" sz="3600" b="1" dirty="0">
                <a:solidFill>
                  <a:srgbClr val="344E62"/>
                </a:solidFill>
                <a:latin typeface="Aptos Display" panose="020B0004020202020204" pitchFamily="34" charset="0"/>
              </a:rPr>
              <a:t>StyleMe Image Consulting</a:t>
            </a:r>
          </a:p>
        </p:txBody>
      </p:sp>
      <p:pic>
        <p:nvPicPr>
          <p:cNvPr id="11" name="Picture Placeholder 10">
            <a:extLst>
              <a:ext uri="{FF2B5EF4-FFF2-40B4-BE49-F238E27FC236}">
                <a16:creationId xmlns:a16="http://schemas.microsoft.com/office/drawing/2014/main" id="{F07FC169-17A5-2B7E-A853-6F7222125F1C}"/>
              </a:ext>
            </a:extLst>
          </p:cNvPr>
          <p:cNvPicPr>
            <a:picLocks noGrp="1" noChangeAspect="1"/>
          </p:cNvPicPr>
          <p:nvPr>
            <p:ph type="pic" sz="quarter" idx="22"/>
          </p:nvPr>
        </p:nvPicPr>
        <p:blipFill>
          <a:blip r:embed="rId3"/>
          <a:srcRect l="21505" r="21505"/>
          <a:stretch>
            <a:fillRect/>
          </a:stretch>
        </p:blipFill>
        <p:spPr>
          <a:prstGeom prst="rect">
            <a:avLst/>
          </a:prstGeom>
        </p:spPr>
      </p:pic>
    </p:spTree>
    <p:extLst>
      <p:ext uri="{BB962C8B-B14F-4D97-AF65-F5344CB8AC3E}">
        <p14:creationId xmlns:p14="http://schemas.microsoft.com/office/powerpoint/2010/main" val="308178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46">
            <a:extLst>
              <a:ext uri="{FF2B5EF4-FFF2-40B4-BE49-F238E27FC236}">
                <a16:creationId xmlns:a16="http://schemas.microsoft.com/office/drawing/2014/main" id="{77B34018-82E7-4E6D-AB42-047F24B30292}"/>
              </a:ext>
            </a:extLst>
          </p:cNvPr>
          <p:cNvSpPr>
            <a:spLocks noGrp="1"/>
          </p:cNvSpPr>
          <p:nvPr>
            <p:ph type="title"/>
          </p:nvPr>
        </p:nvSpPr>
        <p:spPr>
          <a:xfrm>
            <a:off x="228600" y="4365153"/>
            <a:ext cx="2883217" cy="360033"/>
          </a:xfrm>
        </p:spPr>
        <p:txBody>
          <a:bodyPr/>
          <a:lstStyle/>
          <a:p>
            <a:pPr>
              <a:lnSpc>
                <a:spcPct val="110000"/>
              </a:lnSpc>
              <a:spcBef>
                <a:spcPts val="0"/>
              </a:spcBef>
              <a:tabLst>
                <a:tab pos="2914650" algn="l"/>
              </a:tabLst>
            </a:pPr>
            <a:r>
              <a:rPr lang="en-US" sz="2000" b="1" dirty="0">
                <a:latin typeface="+mn-lt"/>
                <a:cs typeface="Times New Roman" panose="02020603050405020304" pitchFamily="18" charset="0"/>
              </a:rPr>
              <a:t>Course Description</a:t>
            </a:r>
          </a:p>
        </p:txBody>
      </p:sp>
      <p:sp>
        <p:nvSpPr>
          <p:cNvPr id="2" name="Text Placeholder 1">
            <a:extLst>
              <a:ext uri="{FF2B5EF4-FFF2-40B4-BE49-F238E27FC236}">
                <a16:creationId xmlns:a16="http://schemas.microsoft.com/office/drawing/2014/main" id="{8EF705D2-DE5C-4FC7-A51D-506967214A50}"/>
              </a:ext>
            </a:extLst>
          </p:cNvPr>
          <p:cNvSpPr>
            <a:spLocks noGrp="1"/>
          </p:cNvSpPr>
          <p:nvPr>
            <p:ph type="body" sz="quarter" idx="12"/>
          </p:nvPr>
        </p:nvSpPr>
        <p:spPr>
          <a:xfrm>
            <a:off x="218205" y="4753977"/>
            <a:ext cx="2893612" cy="2448813"/>
          </a:xfrm>
        </p:spPr>
        <p:txBody>
          <a:bodyPr>
            <a:noAutofit/>
          </a:bodyPr>
          <a:lstStyle/>
          <a:p>
            <a:pPr algn="just">
              <a:lnSpc>
                <a:spcPct val="110000"/>
              </a:lnSpc>
              <a:spcBef>
                <a:spcPts val="360"/>
              </a:spcBef>
              <a:spcAft>
                <a:spcPts val="600"/>
              </a:spcAft>
            </a:pPr>
            <a:r>
              <a:rPr lang="en-US" sz="1200" dirty="0">
                <a:highlight>
                  <a:srgbClr val="F3F3F3"/>
                </a:highlight>
              </a:rPr>
              <a:t>In this engaging and practical course, you’ll learn the art of social branding (etiquette), an essential skill for building positive relationships both personally and professionally. Whether you’re attending a formal event, networking, or simply interacting with others, understanding appropriate behavior is key. We’ll cover everything from social gatherings to modern virtual communication.</a:t>
            </a:r>
          </a:p>
          <a:p>
            <a:endParaRPr lang="en-US" sz="1400" dirty="0">
              <a:latin typeface="Aptos Display" panose="020B0004020202020204" pitchFamily="34" charset="0"/>
            </a:endParaRPr>
          </a:p>
          <a:p>
            <a:endParaRPr lang="en-US" sz="1400" dirty="0">
              <a:latin typeface="Aptos Display" panose="020B0004020202020204" pitchFamily="34" charset="0"/>
            </a:endParaRPr>
          </a:p>
        </p:txBody>
      </p:sp>
      <p:sp>
        <p:nvSpPr>
          <p:cNvPr id="7" name="Text Placeholder 6">
            <a:extLst>
              <a:ext uri="{FF2B5EF4-FFF2-40B4-BE49-F238E27FC236}">
                <a16:creationId xmlns:a16="http://schemas.microsoft.com/office/drawing/2014/main" id="{7296058C-FA8E-47E3-A62B-AB583AB07753}"/>
              </a:ext>
            </a:extLst>
          </p:cNvPr>
          <p:cNvSpPr>
            <a:spLocks noGrp="1"/>
          </p:cNvSpPr>
          <p:nvPr>
            <p:ph type="body" sz="quarter" idx="30"/>
          </p:nvPr>
        </p:nvSpPr>
        <p:spPr>
          <a:xfrm>
            <a:off x="3604349" y="439764"/>
            <a:ext cx="2867252" cy="349311"/>
          </a:xfrm>
        </p:spPr>
        <p:txBody>
          <a:bodyPr/>
          <a:lstStyle/>
          <a:p>
            <a:r>
              <a:rPr lang="en-US" sz="2000" dirty="0"/>
              <a:t>What You’ll Learn</a:t>
            </a:r>
          </a:p>
        </p:txBody>
      </p:sp>
      <p:sp>
        <p:nvSpPr>
          <p:cNvPr id="6" name="Text Placeholder 5">
            <a:extLst>
              <a:ext uri="{FF2B5EF4-FFF2-40B4-BE49-F238E27FC236}">
                <a16:creationId xmlns:a16="http://schemas.microsoft.com/office/drawing/2014/main" id="{3EFE5B84-E6D3-40F1-A67A-3D14F0449D2C}"/>
              </a:ext>
            </a:extLst>
          </p:cNvPr>
          <p:cNvSpPr>
            <a:spLocks noGrp="1"/>
          </p:cNvSpPr>
          <p:nvPr>
            <p:ph type="body" sz="quarter" idx="29"/>
          </p:nvPr>
        </p:nvSpPr>
        <p:spPr>
          <a:xfrm>
            <a:off x="3591026" y="718063"/>
            <a:ext cx="2876348" cy="2752369"/>
          </a:xfrm>
        </p:spPr>
        <p:txBody>
          <a:bodyPr>
            <a:noAutofit/>
          </a:bodyPr>
          <a:lstStyle/>
          <a:p>
            <a:pPr lvl="0">
              <a:lnSpc>
                <a:spcPct val="130000"/>
              </a:lnSpc>
            </a:pPr>
            <a:r>
              <a:rPr lang="en-US" dirty="0"/>
              <a:t>The importance of social etiquette and how it influences everyday interactions </a:t>
            </a:r>
          </a:p>
          <a:p>
            <a:pPr lvl="0">
              <a:lnSpc>
                <a:spcPct val="130000"/>
              </a:lnSpc>
            </a:pPr>
            <a:r>
              <a:rPr lang="en-US" dirty="0"/>
              <a:t>How to strengthen communication skills through active listening, eye contact, and positive body language </a:t>
            </a:r>
          </a:p>
          <a:p>
            <a:pPr lvl="0">
              <a:lnSpc>
                <a:spcPct val="130000"/>
              </a:lnSpc>
            </a:pPr>
            <a:r>
              <a:rPr lang="en-US" dirty="0"/>
              <a:t>How to practice appropriate behavior in business, social, and virtual settings </a:t>
            </a:r>
          </a:p>
          <a:p>
            <a:pPr lvl="0">
              <a:lnSpc>
                <a:spcPct val="130000"/>
              </a:lnSpc>
            </a:pPr>
            <a:r>
              <a:rPr lang="en-US" dirty="0"/>
              <a:t>How to recognize cultural differences and respond with respect and awareness </a:t>
            </a:r>
          </a:p>
          <a:p>
            <a:pPr lvl="0">
              <a:lnSpc>
                <a:spcPct val="130000"/>
              </a:lnSpc>
            </a:pPr>
            <a:r>
              <a:rPr lang="en-US" dirty="0"/>
              <a:t>How to build confidence and leave a positive, lasting impression </a:t>
            </a:r>
          </a:p>
        </p:txBody>
      </p:sp>
      <p:sp>
        <p:nvSpPr>
          <p:cNvPr id="5" name="Text Placeholder 4">
            <a:extLst>
              <a:ext uri="{FF2B5EF4-FFF2-40B4-BE49-F238E27FC236}">
                <a16:creationId xmlns:a16="http://schemas.microsoft.com/office/drawing/2014/main" id="{5A09A70F-89F1-4476-93D1-EC1D4812348A}"/>
              </a:ext>
            </a:extLst>
          </p:cNvPr>
          <p:cNvSpPr>
            <a:spLocks noGrp="1"/>
          </p:cNvSpPr>
          <p:nvPr>
            <p:ph type="body" sz="quarter" idx="28"/>
          </p:nvPr>
        </p:nvSpPr>
        <p:spPr>
          <a:xfrm>
            <a:off x="6921262" y="4545170"/>
            <a:ext cx="2884461" cy="349311"/>
          </a:xfrm>
        </p:spPr>
        <p:txBody>
          <a:bodyPr/>
          <a:lstStyle/>
          <a:p>
            <a:r>
              <a:rPr lang="en-US" sz="2000" b="1" dirty="0"/>
              <a:t>Hands-On Exercises</a:t>
            </a:r>
            <a:endParaRPr lang="en-US" sz="2000" dirty="0"/>
          </a:p>
          <a:p>
            <a:endParaRPr lang="en-US" dirty="0"/>
          </a:p>
        </p:txBody>
      </p:sp>
      <p:sp>
        <p:nvSpPr>
          <p:cNvPr id="4" name="Text Placeholder 3">
            <a:extLst>
              <a:ext uri="{FF2B5EF4-FFF2-40B4-BE49-F238E27FC236}">
                <a16:creationId xmlns:a16="http://schemas.microsoft.com/office/drawing/2014/main" id="{2F7BA35F-C5DC-47E8-A635-0692FC52E7DA}"/>
              </a:ext>
            </a:extLst>
          </p:cNvPr>
          <p:cNvSpPr>
            <a:spLocks noGrp="1"/>
          </p:cNvSpPr>
          <p:nvPr>
            <p:ph type="body" sz="quarter" idx="27"/>
          </p:nvPr>
        </p:nvSpPr>
        <p:spPr>
          <a:xfrm>
            <a:off x="6921262" y="5094987"/>
            <a:ext cx="2893612" cy="2448813"/>
          </a:xfrm>
        </p:spPr>
        <p:txBody>
          <a:bodyPr>
            <a:normAutofit fontScale="92500" lnSpcReduction="20000"/>
          </a:bodyPr>
          <a:lstStyle/>
          <a:p>
            <a:r>
              <a:rPr lang="en-US" sz="1200" dirty="0"/>
              <a:t>Participants will take part in interactive practice activities, to include role-play for:</a:t>
            </a:r>
          </a:p>
          <a:p>
            <a:pPr lvl="0"/>
            <a:r>
              <a:rPr lang="en-US" sz="1200" dirty="0"/>
              <a:t>Meeting and greeting, including introductions, handshakes, and conversation starters </a:t>
            </a:r>
          </a:p>
          <a:p>
            <a:pPr lvl="0"/>
            <a:r>
              <a:rPr lang="en-US" sz="1200" dirty="0"/>
              <a:t>Social media etiquette and online professionalism </a:t>
            </a:r>
          </a:p>
          <a:p>
            <a:pPr lvl="0"/>
            <a:r>
              <a:rPr lang="en-US" sz="1200" dirty="0"/>
              <a:t>Common social situations such as events, meetings, dining, and virtual settings </a:t>
            </a:r>
          </a:p>
          <a:p>
            <a:endParaRPr lang="en-US" dirty="0"/>
          </a:p>
          <a:p>
            <a:endParaRPr lang="en-US" dirty="0"/>
          </a:p>
        </p:txBody>
      </p:sp>
      <p:pic>
        <p:nvPicPr>
          <p:cNvPr id="10" name="Picture 9">
            <a:extLst>
              <a:ext uri="{FF2B5EF4-FFF2-40B4-BE49-F238E27FC236}">
                <a16:creationId xmlns:a16="http://schemas.microsoft.com/office/drawing/2014/main" id="{A34C82BC-5960-0CAC-97D5-88152D7C53F5}"/>
              </a:ext>
            </a:extLst>
          </p:cNvPr>
          <p:cNvPicPr>
            <a:picLocks noChangeAspect="1"/>
          </p:cNvPicPr>
          <p:nvPr/>
        </p:nvPicPr>
        <p:blipFill>
          <a:blip r:embed="rId3"/>
          <a:stretch>
            <a:fillRect/>
          </a:stretch>
        </p:blipFill>
        <p:spPr>
          <a:xfrm>
            <a:off x="236934" y="867777"/>
            <a:ext cx="2874883" cy="2452942"/>
          </a:xfrm>
          <a:prstGeom prst="rect">
            <a:avLst/>
          </a:prstGeom>
        </p:spPr>
      </p:pic>
      <p:pic>
        <p:nvPicPr>
          <p:cNvPr id="14" name="Picture Placeholder 13">
            <a:extLst>
              <a:ext uri="{FF2B5EF4-FFF2-40B4-BE49-F238E27FC236}">
                <a16:creationId xmlns:a16="http://schemas.microsoft.com/office/drawing/2014/main" id="{36EC66B9-1BA5-6587-5A44-5249B1FE39B9}"/>
              </a:ext>
            </a:extLst>
          </p:cNvPr>
          <p:cNvPicPr>
            <a:picLocks noGrp="1" noChangeAspect="1"/>
          </p:cNvPicPr>
          <p:nvPr>
            <p:ph type="pic" sz="quarter" idx="32"/>
          </p:nvPr>
        </p:nvPicPr>
        <p:blipFill>
          <a:blip r:embed="rId3"/>
          <a:srcRect l="21012" r="21012"/>
          <a:stretch>
            <a:fillRect/>
          </a:stretch>
        </p:blipFill>
        <p:spPr>
          <a:prstGeom prst="rect">
            <a:avLst/>
          </a:prstGeom>
        </p:spPr>
      </p:pic>
      <p:pic>
        <p:nvPicPr>
          <p:cNvPr id="24" name="Picture Placeholder 23">
            <a:extLst>
              <a:ext uri="{FF2B5EF4-FFF2-40B4-BE49-F238E27FC236}">
                <a16:creationId xmlns:a16="http://schemas.microsoft.com/office/drawing/2014/main" id="{AEFDC473-D7F4-2FD2-036C-FD8ED501E98E}"/>
              </a:ext>
            </a:extLst>
          </p:cNvPr>
          <p:cNvPicPr>
            <a:picLocks noGrp="1" noChangeAspect="1"/>
          </p:cNvPicPr>
          <p:nvPr>
            <p:ph type="pic" sz="quarter" idx="31"/>
          </p:nvPr>
        </p:nvPicPr>
        <p:blipFill>
          <a:blip r:embed="rId4"/>
          <a:srcRect l="25982" r="25982"/>
          <a:stretch>
            <a:fillRect/>
          </a:stretch>
        </p:blipFill>
        <p:spPr>
          <a:prstGeom prst="rect">
            <a:avLst/>
          </a:prstGeom>
        </p:spPr>
      </p:pic>
      <p:pic>
        <p:nvPicPr>
          <p:cNvPr id="34" name="Picture Placeholder 33">
            <a:extLst>
              <a:ext uri="{FF2B5EF4-FFF2-40B4-BE49-F238E27FC236}">
                <a16:creationId xmlns:a16="http://schemas.microsoft.com/office/drawing/2014/main" id="{AD06D34C-5FAA-1BEC-CB66-B4C52F1449DE}"/>
              </a:ext>
            </a:extLst>
          </p:cNvPr>
          <p:cNvPicPr>
            <a:picLocks noGrp="1" noChangeAspect="1"/>
          </p:cNvPicPr>
          <p:nvPr>
            <p:ph type="pic" sz="quarter" idx="33"/>
          </p:nvPr>
        </p:nvPicPr>
        <p:blipFill>
          <a:blip r:embed="rId5"/>
          <a:srcRect t="3544" b="3544"/>
          <a:stretch>
            <a:fillRect/>
          </a:stretch>
        </p:blipFill>
        <p:spPr>
          <a:prstGeom prst="rect">
            <a:avLst/>
          </a:prstGeom>
        </p:spPr>
      </p:pic>
    </p:spTree>
    <p:extLst>
      <p:ext uri="{BB962C8B-B14F-4D97-AF65-F5344CB8AC3E}">
        <p14:creationId xmlns:p14="http://schemas.microsoft.com/office/powerpoint/2010/main" val="3620633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5A959-36A1-2E63-47E7-3887906C672A}"/>
            </a:ext>
          </a:extLst>
        </p:cNvPr>
        <p:cNvGrpSpPr/>
        <p:nvPr/>
      </p:nvGrpSpPr>
      <p:grpSpPr>
        <a:xfrm>
          <a:off x="0" y="0"/>
          <a:ext cx="0" cy="0"/>
          <a:chOff x="0" y="0"/>
          <a:chExt cx="0" cy="0"/>
        </a:xfrm>
      </p:grpSpPr>
      <p:sp>
        <p:nvSpPr>
          <p:cNvPr id="47" name="Title 46">
            <a:extLst>
              <a:ext uri="{FF2B5EF4-FFF2-40B4-BE49-F238E27FC236}">
                <a16:creationId xmlns:a16="http://schemas.microsoft.com/office/drawing/2014/main" id="{7A2EC228-27A7-A1D4-0C78-647746ECC9E6}"/>
              </a:ext>
            </a:extLst>
          </p:cNvPr>
          <p:cNvSpPr>
            <a:spLocks noGrp="1"/>
          </p:cNvSpPr>
          <p:nvPr>
            <p:ph type="title"/>
          </p:nvPr>
        </p:nvSpPr>
        <p:spPr>
          <a:xfrm>
            <a:off x="228600" y="4365153"/>
            <a:ext cx="2883217" cy="360033"/>
          </a:xfrm>
        </p:spPr>
        <p:txBody>
          <a:bodyPr/>
          <a:lstStyle/>
          <a:p>
            <a:pPr>
              <a:lnSpc>
                <a:spcPct val="110000"/>
              </a:lnSpc>
              <a:spcBef>
                <a:spcPts val="0"/>
              </a:spcBef>
              <a:tabLst>
                <a:tab pos="2914650" algn="l"/>
              </a:tabLst>
            </a:pPr>
            <a:r>
              <a:rPr lang="en-US" sz="2000" b="1" dirty="0">
                <a:latin typeface="+mn-lt"/>
                <a:cs typeface="Times New Roman" panose="02020603050405020304" pitchFamily="18" charset="0"/>
              </a:rPr>
              <a:t>Who Is It For </a:t>
            </a:r>
          </a:p>
        </p:txBody>
      </p:sp>
      <p:sp>
        <p:nvSpPr>
          <p:cNvPr id="2" name="Text Placeholder 1">
            <a:extLst>
              <a:ext uri="{FF2B5EF4-FFF2-40B4-BE49-F238E27FC236}">
                <a16:creationId xmlns:a16="http://schemas.microsoft.com/office/drawing/2014/main" id="{A978C291-D57B-84B0-538F-A032D9ED0787}"/>
              </a:ext>
            </a:extLst>
          </p:cNvPr>
          <p:cNvSpPr>
            <a:spLocks noGrp="1"/>
          </p:cNvSpPr>
          <p:nvPr>
            <p:ph type="body" sz="quarter" idx="12"/>
          </p:nvPr>
        </p:nvSpPr>
        <p:spPr>
          <a:xfrm>
            <a:off x="228600" y="4901653"/>
            <a:ext cx="2893612" cy="2448813"/>
          </a:xfrm>
        </p:spPr>
        <p:txBody>
          <a:bodyPr>
            <a:noAutofit/>
          </a:bodyPr>
          <a:lstStyle/>
          <a:p>
            <a:r>
              <a:rPr lang="en-US" dirty="0"/>
              <a:t>Individuals who want to improve how they </a:t>
            </a:r>
            <a:r>
              <a:rPr lang="en-US" sz="1200" dirty="0"/>
              <a:t>communicate</a:t>
            </a:r>
            <a:r>
              <a:rPr lang="en-US" dirty="0"/>
              <a:t>, conduct themselves with confidence, and navigate social and professional environments with greater ease and confidence.</a:t>
            </a:r>
          </a:p>
          <a:p>
            <a:endParaRPr lang="en-US" sz="1400" dirty="0">
              <a:latin typeface="Aptos Display" panose="020B0004020202020204" pitchFamily="34" charset="0"/>
            </a:endParaRPr>
          </a:p>
          <a:p>
            <a:endParaRPr lang="en-US" sz="1400" dirty="0">
              <a:latin typeface="Aptos Display" panose="020B0004020202020204" pitchFamily="34" charset="0"/>
            </a:endParaRPr>
          </a:p>
        </p:txBody>
      </p:sp>
      <p:sp>
        <p:nvSpPr>
          <p:cNvPr id="7" name="Text Placeholder 6">
            <a:extLst>
              <a:ext uri="{FF2B5EF4-FFF2-40B4-BE49-F238E27FC236}">
                <a16:creationId xmlns:a16="http://schemas.microsoft.com/office/drawing/2014/main" id="{30169A66-F12F-4CA7-B783-158633DFD87A}"/>
              </a:ext>
            </a:extLst>
          </p:cNvPr>
          <p:cNvSpPr>
            <a:spLocks noGrp="1"/>
          </p:cNvSpPr>
          <p:nvPr>
            <p:ph type="body" sz="quarter" idx="30"/>
          </p:nvPr>
        </p:nvSpPr>
        <p:spPr>
          <a:xfrm>
            <a:off x="3619721" y="518465"/>
            <a:ext cx="2867252" cy="349311"/>
          </a:xfrm>
        </p:spPr>
        <p:txBody>
          <a:bodyPr/>
          <a:lstStyle/>
          <a:p>
            <a:r>
              <a:rPr lang="en-US" dirty="0"/>
              <a:t>Our services</a:t>
            </a:r>
          </a:p>
        </p:txBody>
      </p:sp>
      <p:sp>
        <p:nvSpPr>
          <p:cNvPr id="6" name="Text Placeholder 5">
            <a:extLst>
              <a:ext uri="{FF2B5EF4-FFF2-40B4-BE49-F238E27FC236}">
                <a16:creationId xmlns:a16="http://schemas.microsoft.com/office/drawing/2014/main" id="{6F3B7C3C-6775-187A-3448-7FA7F673463E}"/>
              </a:ext>
            </a:extLst>
          </p:cNvPr>
          <p:cNvSpPr>
            <a:spLocks noGrp="1"/>
          </p:cNvSpPr>
          <p:nvPr>
            <p:ph type="body" sz="quarter" idx="29"/>
          </p:nvPr>
        </p:nvSpPr>
        <p:spPr>
          <a:xfrm>
            <a:off x="3627834" y="992144"/>
            <a:ext cx="2876348" cy="2752369"/>
          </a:xfrm>
        </p:spPr>
        <p:txBody>
          <a:bodyPr>
            <a:normAutofit fontScale="92500"/>
          </a:bodyPr>
          <a:lstStyle/>
          <a:p>
            <a:r>
              <a:rPr lang="en-US" dirty="0"/>
              <a:t>StyleMe Image Consulting offers a signature range of services thoughtfully designed to meet the unique needs of individuals who desire confidence, refinement, and lasting personal transformation. From personal styling and image consulting to social etiquette, mindset coaching, and confidence development, StyleMe delivers the support, insight, and expertise needed to help every client show up with elegance, purpose, and presence.</a:t>
            </a:r>
          </a:p>
        </p:txBody>
      </p:sp>
      <p:sp>
        <p:nvSpPr>
          <p:cNvPr id="5" name="Text Placeholder 4">
            <a:extLst>
              <a:ext uri="{FF2B5EF4-FFF2-40B4-BE49-F238E27FC236}">
                <a16:creationId xmlns:a16="http://schemas.microsoft.com/office/drawing/2014/main" id="{B02863A7-1980-50BC-22D6-71A22FF7FFA9}"/>
              </a:ext>
            </a:extLst>
          </p:cNvPr>
          <p:cNvSpPr>
            <a:spLocks noGrp="1"/>
          </p:cNvSpPr>
          <p:nvPr>
            <p:ph type="body" sz="quarter" idx="28"/>
          </p:nvPr>
        </p:nvSpPr>
        <p:spPr>
          <a:xfrm>
            <a:off x="6921262" y="4545170"/>
            <a:ext cx="2884461" cy="349311"/>
          </a:xfrm>
        </p:spPr>
        <p:txBody>
          <a:bodyPr/>
          <a:lstStyle/>
          <a:p>
            <a:r>
              <a:rPr lang="en-US" sz="2000" dirty="0"/>
              <a:t>Note</a:t>
            </a:r>
          </a:p>
          <a:p>
            <a:endParaRPr lang="en-US" dirty="0"/>
          </a:p>
        </p:txBody>
      </p:sp>
      <p:sp>
        <p:nvSpPr>
          <p:cNvPr id="4" name="Text Placeholder 3">
            <a:extLst>
              <a:ext uri="{FF2B5EF4-FFF2-40B4-BE49-F238E27FC236}">
                <a16:creationId xmlns:a16="http://schemas.microsoft.com/office/drawing/2014/main" id="{31B1F8B6-5D76-A8EB-B98E-A5EBA86FDEDA}"/>
              </a:ext>
            </a:extLst>
          </p:cNvPr>
          <p:cNvSpPr>
            <a:spLocks noGrp="1"/>
          </p:cNvSpPr>
          <p:nvPr>
            <p:ph type="body" sz="quarter" idx="27"/>
          </p:nvPr>
        </p:nvSpPr>
        <p:spPr>
          <a:xfrm>
            <a:off x="6921262" y="4997016"/>
            <a:ext cx="2893612" cy="2448813"/>
          </a:xfrm>
        </p:spPr>
        <p:txBody>
          <a:bodyPr>
            <a:normAutofit/>
          </a:bodyPr>
          <a:lstStyle/>
          <a:p>
            <a:r>
              <a:rPr lang="en-US" sz="1200" dirty="0"/>
              <a:t>This course outline is not all-inclusive. Sessions can be tailored to meet the specific needs of the client or group</a:t>
            </a:r>
            <a:r>
              <a:rPr lang="en-US" dirty="0"/>
              <a:t>.</a:t>
            </a:r>
          </a:p>
          <a:p>
            <a:endParaRPr lang="en-US" dirty="0"/>
          </a:p>
          <a:p>
            <a:endParaRPr lang="en-US" dirty="0"/>
          </a:p>
        </p:txBody>
      </p:sp>
      <p:pic>
        <p:nvPicPr>
          <p:cNvPr id="16" name="Picture Placeholder 15">
            <a:extLst>
              <a:ext uri="{FF2B5EF4-FFF2-40B4-BE49-F238E27FC236}">
                <a16:creationId xmlns:a16="http://schemas.microsoft.com/office/drawing/2014/main" id="{3527F29C-A014-3D70-BBD1-8A1A9FD4F118}"/>
              </a:ext>
            </a:extLst>
          </p:cNvPr>
          <p:cNvPicPr>
            <a:picLocks noGrp="1" noChangeAspect="1"/>
          </p:cNvPicPr>
          <p:nvPr>
            <p:ph type="pic" sz="quarter" idx="32"/>
          </p:nvPr>
        </p:nvPicPr>
        <p:blipFill>
          <a:blip r:embed="rId3"/>
          <a:srcRect l="26788" r="26788"/>
          <a:stretch>
            <a:fillRect/>
          </a:stretch>
        </p:blipFill>
        <p:spPr>
          <a:prstGeom prst="rect">
            <a:avLst/>
          </a:prstGeom>
        </p:spPr>
      </p:pic>
      <p:pic>
        <p:nvPicPr>
          <p:cNvPr id="20" name="Picture Placeholder 19">
            <a:extLst>
              <a:ext uri="{FF2B5EF4-FFF2-40B4-BE49-F238E27FC236}">
                <a16:creationId xmlns:a16="http://schemas.microsoft.com/office/drawing/2014/main" id="{3910D4B5-995B-41B3-7F5B-7286A08DC9C5}"/>
              </a:ext>
            </a:extLst>
          </p:cNvPr>
          <p:cNvPicPr>
            <a:picLocks noGrp="1" noChangeAspect="1"/>
          </p:cNvPicPr>
          <p:nvPr>
            <p:ph type="pic" sz="quarter" idx="31"/>
          </p:nvPr>
        </p:nvPicPr>
        <p:blipFill>
          <a:blip r:embed="rId4"/>
          <a:srcRect l="26611" r="26611"/>
          <a:stretch>
            <a:fillRect/>
          </a:stretch>
        </p:blipFill>
        <p:spPr>
          <a:prstGeom prst="rect">
            <a:avLst/>
          </a:prstGeom>
        </p:spPr>
      </p:pic>
      <p:pic>
        <p:nvPicPr>
          <p:cNvPr id="25" name="Picture Placeholder 24">
            <a:extLst>
              <a:ext uri="{FF2B5EF4-FFF2-40B4-BE49-F238E27FC236}">
                <a16:creationId xmlns:a16="http://schemas.microsoft.com/office/drawing/2014/main" id="{FD424E17-08E8-F652-076B-6603C479B5DC}"/>
              </a:ext>
            </a:extLst>
          </p:cNvPr>
          <p:cNvPicPr>
            <a:picLocks noGrp="1" noChangeAspect="1"/>
          </p:cNvPicPr>
          <p:nvPr>
            <p:ph type="pic" sz="quarter" idx="33"/>
          </p:nvPr>
        </p:nvPicPr>
        <p:blipFill>
          <a:blip r:embed="rId5"/>
          <a:srcRect l="25793" r="25793"/>
          <a:stretch>
            <a:fillRect/>
          </a:stretch>
        </p:blipFill>
        <p:spPr>
          <a:xfrm>
            <a:off x="3782291" y="4495442"/>
            <a:ext cx="1950050" cy="2265003"/>
          </a:xfrm>
          <a:prstGeom prst="rect">
            <a:avLst/>
          </a:prstGeom>
        </p:spPr>
      </p:pic>
    </p:spTree>
    <p:extLst>
      <p:ext uri="{BB962C8B-B14F-4D97-AF65-F5344CB8AC3E}">
        <p14:creationId xmlns:p14="http://schemas.microsoft.com/office/powerpoint/2010/main" val="3326623387"/>
      </p:ext>
    </p:extLst>
  </p:cSld>
  <p:clrMapOvr>
    <a:masterClrMapping/>
  </p:clrMapOvr>
</p:sld>
</file>

<file path=ppt/theme/theme1.xml><?xml version="1.0" encoding="utf-8"?>
<a:theme xmlns:a="http://schemas.openxmlformats.org/drawingml/2006/main" name="Custom">
  <a:themeElements>
    <a:clrScheme name="Custom 8">
      <a:dk1>
        <a:srgbClr val="344E62"/>
      </a:dk1>
      <a:lt1>
        <a:srgbClr val="FFFFFF"/>
      </a:lt1>
      <a:dk2>
        <a:srgbClr val="000000"/>
      </a:dk2>
      <a:lt2>
        <a:srgbClr val="FFFFFF"/>
      </a:lt2>
      <a:accent1>
        <a:srgbClr val="344E62"/>
      </a:accent1>
      <a:accent2>
        <a:srgbClr val="D4D9DD"/>
      </a:accent2>
      <a:accent3>
        <a:srgbClr val="617483"/>
      </a:accent3>
      <a:accent4>
        <a:srgbClr val="FFFFFF"/>
      </a:accent4>
      <a:accent5>
        <a:srgbClr val="FFFFFF"/>
      </a:accent5>
      <a:accent6>
        <a:srgbClr val="FFFFFF"/>
      </a:accent6>
      <a:hlink>
        <a:srgbClr val="344E62"/>
      </a:hlink>
      <a:folHlink>
        <a:srgbClr val="617483"/>
      </a:folHlink>
    </a:clrScheme>
    <a:fontScheme name="Custom 18">
      <a:majorFont>
        <a:latin typeface="Bodoni MT"/>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44704734_Angled tri-fold brochure_win32_SL_V5" id="{47552A66-A41D-486A-91C7-94EF4C38281B}" vid="{A5864864-E950-4647-806C-0E9909694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B8DD02C4-93E9-497B-9E9F-0EA1A861B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A94338-9CCF-427F-832D-6608119F4140}">
  <ds:schemaRefs>
    <ds:schemaRef ds:uri="http://schemas.microsoft.com/sharepoint/v3/contenttype/forms"/>
  </ds:schemaRefs>
</ds:datastoreItem>
</file>

<file path=customXml/itemProps3.xml><?xml version="1.0" encoding="utf-8"?>
<ds:datastoreItem xmlns:ds="http://schemas.openxmlformats.org/officeDocument/2006/customXml" ds:itemID="{D015CBE0-DE4A-4F49-A858-90ED681B147D}">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Angled tri-fold brochure</Template>
  <TotalTime>4852</TotalTime>
  <Words>345</Words>
  <Application>Microsoft Office PowerPoint</Application>
  <PresentationFormat>Custom</PresentationFormat>
  <Paragraphs>33</Paragraphs>
  <Slides>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Aptos Display</vt:lpstr>
      <vt:lpstr>Arial</vt:lpstr>
      <vt:lpstr>Avenir Next LT Pro</vt:lpstr>
      <vt:lpstr>Calibri</vt:lpstr>
      <vt:lpstr>Georgia Pro Cond Light</vt:lpstr>
      <vt:lpstr>Times New Roman</vt:lpstr>
      <vt:lpstr>Univers</vt:lpstr>
      <vt:lpstr>Custom</vt:lpstr>
      <vt:lpstr>StyleMe Image Consulting</vt:lpstr>
      <vt:lpstr>Course Description</vt:lpstr>
      <vt:lpstr>Who Is It For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Geneva Kenney</dc:creator>
  <cp:lastModifiedBy>Geneva Kenney</cp:lastModifiedBy>
  <cp:revision>1</cp:revision>
  <dcterms:created xsi:type="dcterms:W3CDTF">2026-04-06T02:54:40Z</dcterms:created>
  <dcterms:modified xsi:type="dcterms:W3CDTF">2026-04-15T13:42:13Z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